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2" r:id="rId5"/>
  </p:sldMasterIdLst>
  <p:notesMasterIdLst>
    <p:notesMasterId r:id="rId21"/>
  </p:notesMasterIdLst>
  <p:handoutMasterIdLst>
    <p:handoutMasterId r:id="rId22"/>
  </p:handoutMasterIdLst>
  <p:sldIdLst>
    <p:sldId id="259" r:id="rId6"/>
    <p:sldId id="260" r:id="rId7"/>
    <p:sldId id="306" r:id="rId8"/>
    <p:sldId id="300" r:id="rId9"/>
    <p:sldId id="302" r:id="rId10"/>
    <p:sldId id="297" r:id="rId11"/>
    <p:sldId id="257" r:id="rId12"/>
    <p:sldId id="316" r:id="rId13"/>
    <p:sldId id="1301" r:id="rId14"/>
    <p:sldId id="1297" r:id="rId15"/>
    <p:sldId id="1177" r:id="rId16"/>
    <p:sldId id="1300" r:id="rId17"/>
    <p:sldId id="277" r:id="rId18"/>
    <p:sldId id="314" r:id="rId19"/>
    <p:sldId id="283"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43ED59-20C7-4FDF-8DCA-8A14D1AA1C8C}" name="Microsoft Office User" initials="MOU" userId="Microsoft Office User" providerId="None"/>
  <p188:author id="{C915B870-6428-A659-1E8B-0BAC443F1D50}" name="Etienne Angers" initials="EA" userId="S::e.angers@recyc-quebec.gouv.qc.ca::86c23f7c-ac6d-4e90-9353-fcc31a6c333c" providerId="AD"/>
  <p188:author id="{8DAB1878-EB61-6891-9A74-F8BC2455ADA4}" name="Suzanne Chabot" initials="SC" userId="S::s.chabot@Recyc-Quebec.gouv.qc.ca::c9506ac4-890a-4e7b-87de-28a64e187953" providerId="AD"/>
  <p188:author id="{CD4330AA-8E4C-11AE-5BE1-33CF674A9429}" name="Nicolas Demers" initials="ND" userId="S::n.demers@recyc-quebec.gouv.qc.ca::81da1d0e-ab51-442d-82ff-7b3a2e66fe63" providerId="AD"/>
  <p188:author id="{667944CC-868C-0E84-4D6A-6A8E339A5622}" name="Eve-Lyne Paris" initials="ELP" userId="S::evelyne@agencenomadic.onmicrosoft.com::9f52e88e-52c1-4d33-9c63-5d1f06faf2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C26"/>
    <a:srgbClr val="C7DB8B"/>
    <a:srgbClr val="A2C33D"/>
    <a:srgbClr val="E9C223"/>
    <a:srgbClr val="A4C339"/>
    <a:srgbClr val="F7E7A8"/>
    <a:srgbClr val="EECE51"/>
    <a:srgbClr val="B5CF64"/>
    <a:srgbClr val="98C4CE"/>
    <a:srgbClr val="75B0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3572F6-CED9-4814-8D39-D11EAE29BF34}" v="1079" dt="2026-04-01T21:50:59.579"/>
    <p1510:client id="{E960431E-DA67-5888-5157-E2C1E4355979}" v="197" dt="2026-04-01T17:48:32.9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534" y="6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ienne Angers" userId="S::e.angers@recyc-quebec.gouv.qc.ca::86c23f7c-ac6d-4e90-9353-fcc31a6c333c" providerId="AD" clId="Web-{E960431E-DA67-5888-5157-E2C1E4355979}"/>
    <pc:docChg chg="mod addSld delSld modSld sldOrd">
      <pc:chgData name="Etienne Angers" userId="S::e.angers@recyc-quebec.gouv.qc.ca::86c23f7c-ac6d-4e90-9353-fcc31a6c333c" providerId="AD" clId="Web-{E960431E-DA67-5888-5157-E2C1E4355979}" dt="2026-04-01T17:48:30.498" v="464"/>
      <pc:docMkLst>
        <pc:docMk/>
      </pc:docMkLst>
      <pc:sldChg chg="addSp delSp modSp add">
        <pc:chgData name="Etienne Angers" userId="S::e.angers@recyc-quebec.gouv.qc.ca::86c23f7c-ac6d-4e90-9353-fcc31a6c333c" providerId="AD" clId="Web-{E960431E-DA67-5888-5157-E2C1E4355979}" dt="2026-04-01T15:25:34.131" v="27" actId="20577"/>
        <pc:sldMkLst>
          <pc:docMk/>
          <pc:sldMk cId="130449416" sldId="1177"/>
        </pc:sldMkLst>
        <pc:spChg chg="del mod">
          <ac:chgData name="Etienne Angers" userId="S::e.angers@recyc-quebec.gouv.qc.ca::86c23f7c-ac6d-4e90-9353-fcc31a6c333c" providerId="AD" clId="Web-{E960431E-DA67-5888-5157-E2C1E4355979}" dt="2026-04-01T15:24:35.350" v="15"/>
          <ac:spMkLst>
            <pc:docMk/>
            <pc:sldMk cId="130449416" sldId="1177"/>
            <ac:spMk id="2" creationId="{CF38D95E-AB08-B7E1-3714-A4517DC7B390}"/>
          </ac:spMkLst>
        </pc:spChg>
        <pc:spChg chg="mod">
          <ac:chgData name="Etienne Angers" userId="S::e.angers@recyc-quebec.gouv.qc.ca::86c23f7c-ac6d-4e90-9353-fcc31a6c333c" providerId="AD" clId="Web-{E960431E-DA67-5888-5157-E2C1E4355979}" dt="2026-04-01T15:24:25.553" v="11" actId="20577"/>
          <ac:spMkLst>
            <pc:docMk/>
            <pc:sldMk cId="130449416" sldId="1177"/>
            <ac:spMk id="3" creationId="{B71B61F7-3BDE-60D4-0CE8-EBA0E6D234E6}"/>
          </ac:spMkLst>
        </pc:spChg>
        <pc:spChg chg="mod">
          <ac:chgData name="Etienne Angers" userId="S::e.angers@recyc-quebec.gouv.qc.ca::86c23f7c-ac6d-4e90-9353-fcc31a6c333c" providerId="AD" clId="Web-{E960431E-DA67-5888-5157-E2C1E4355979}" dt="2026-04-01T15:25:34.131" v="27" actId="20577"/>
          <ac:spMkLst>
            <pc:docMk/>
            <pc:sldMk cId="130449416" sldId="1177"/>
            <ac:spMk id="4" creationId="{D338A349-EA04-F7E5-826B-E000616F3336}"/>
          </ac:spMkLst>
        </pc:spChg>
        <pc:spChg chg="add mod">
          <ac:chgData name="Etienne Angers" userId="S::e.angers@recyc-quebec.gouv.qc.ca::86c23f7c-ac6d-4e90-9353-fcc31a6c333c" providerId="AD" clId="Web-{E960431E-DA67-5888-5157-E2C1E4355979}" dt="2026-04-01T15:24:35.350" v="15"/>
          <ac:spMkLst>
            <pc:docMk/>
            <pc:sldMk cId="130449416" sldId="1177"/>
            <ac:spMk id="7" creationId="{B904CB87-0757-85E5-F679-8B454621320E}"/>
          </ac:spMkLst>
        </pc:spChg>
        <pc:spChg chg="add del mod">
          <ac:chgData name="Etienne Angers" userId="S::e.angers@recyc-quebec.gouv.qc.ca::86c23f7c-ac6d-4e90-9353-fcc31a6c333c" providerId="AD" clId="Web-{E960431E-DA67-5888-5157-E2C1E4355979}" dt="2026-04-01T15:24:41.694" v="19"/>
          <ac:spMkLst>
            <pc:docMk/>
            <pc:sldMk cId="130449416" sldId="1177"/>
            <ac:spMk id="8" creationId="{9BECD0C0-EB3F-9BAA-9F0C-50105627C63C}"/>
          </ac:spMkLst>
        </pc:spChg>
        <pc:picChg chg="add mod">
          <ac:chgData name="Etienne Angers" userId="S::e.angers@recyc-quebec.gouv.qc.ca::86c23f7c-ac6d-4e90-9353-fcc31a6c333c" providerId="AD" clId="Web-{E960431E-DA67-5888-5157-E2C1E4355979}" dt="2026-04-01T15:24:48.053" v="21"/>
          <ac:picMkLst>
            <pc:docMk/>
            <pc:sldMk cId="130449416" sldId="1177"/>
            <ac:picMk id="9" creationId="{6398CCA9-7C7E-9D4C-24BC-9417227D2D79}"/>
          </ac:picMkLst>
        </pc:picChg>
        <pc:picChg chg="del">
          <ac:chgData name="Etienne Angers" userId="S::e.angers@recyc-quebec.gouv.qc.ca::86c23f7c-ac6d-4e90-9353-fcc31a6c333c" providerId="AD" clId="Web-{E960431E-DA67-5888-5157-E2C1E4355979}" dt="2026-04-01T15:24:29.662" v="12"/>
          <ac:picMkLst>
            <pc:docMk/>
            <pc:sldMk cId="130449416" sldId="1177"/>
            <ac:picMk id="10" creationId="{199CD25A-7392-CD7C-6874-D32EA6E3AE73}"/>
          </ac:picMkLst>
        </pc:picChg>
      </pc:sldChg>
      <pc:sldChg chg="modSp add del">
        <pc:chgData name="Etienne Angers" userId="S::e.angers@recyc-quebec.gouv.qc.ca::86c23f7c-ac6d-4e90-9353-fcc31a6c333c" providerId="AD" clId="Web-{E960431E-DA67-5888-5157-E2C1E4355979}" dt="2026-04-01T15:19:34.740" v="3"/>
        <pc:sldMkLst>
          <pc:docMk/>
          <pc:sldMk cId="3538472605" sldId="1296"/>
        </pc:sldMkLst>
        <pc:spChg chg="mod">
          <ac:chgData name="Etienne Angers" userId="S::e.angers@recyc-quebec.gouv.qc.ca::86c23f7c-ac6d-4e90-9353-fcc31a6c333c" providerId="AD" clId="Web-{E960431E-DA67-5888-5157-E2C1E4355979}" dt="2026-04-01T15:15:37.333" v="1" actId="20577"/>
          <ac:spMkLst>
            <pc:docMk/>
            <pc:sldMk cId="3538472605" sldId="1296"/>
            <ac:spMk id="10" creationId="{28BB789F-DA76-E5DC-BBA7-F0E27DC9F42F}"/>
          </ac:spMkLst>
        </pc:spChg>
      </pc:sldChg>
      <pc:sldChg chg="add">
        <pc:chgData name="Etienne Angers" userId="S::e.angers@recyc-quebec.gouv.qc.ca::86c23f7c-ac6d-4e90-9353-fcc31a6c333c" providerId="AD" clId="Web-{E960431E-DA67-5888-5157-E2C1E4355979}" dt="2026-04-01T15:19:30.162" v="2"/>
        <pc:sldMkLst>
          <pc:docMk/>
          <pc:sldMk cId="2632700374" sldId="1297"/>
        </pc:sldMkLst>
      </pc:sldChg>
      <pc:sldChg chg="addSp delSp modSp new del">
        <pc:chgData name="Etienne Angers" userId="S::e.angers@recyc-quebec.gouv.qc.ca::86c23f7c-ac6d-4e90-9353-fcc31a6c333c" providerId="AD" clId="Web-{E960431E-DA67-5888-5157-E2C1E4355979}" dt="2026-04-01T15:25:45.694" v="28"/>
        <pc:sldMkLst>
          <pc:docMk/>
          <pc:sldMk cId="1026342658" sldId="1298"/>
        </pc:sldMkLst>
        <pc:spChg chg="del">
          <ac:chgData name="Etienne Angers" userId="S::e.angers@recyc-quebec.gouv.qc.ca::86c23f7c-ac6d-4e90-9353-fcc31a6c333c" providerId="AD" clId="Web-{E960431E-DA67-5888-5157-E2C1E4355979}" dt="2026-04-01T15:23:50.350" v="6"/>
          <ac:spMkLst>
            <pc:docMk/>
            <pc:sldMk cId="1026342658" sldId="1298"/>
            <ac:spMk id="2" creationId="{461272C4-5649-718B-F2A7-3AD5E559D028}"/>
          </ac:spMkLst>
        </pc:spChg>
        <pc:picChg chg="add mod ord">
          <ac:chgData name="Etienne Angers" userId="S::e.angers@recyc-quebec.gouv.qc.ca::86c23f7c-ac6d-4e90-9353-fcc31a6c333c" providerId="AD" clId="Web-{E960431E-DA67-5888-5157-E2C1E4355979}" dt="2026-04-01T15:23:54.615" v="8" actId="1076"/>
          <ac:picMkLst>
            <pc:docMk/>
            <pc:sldMk cId="1026342658" sldId="1298"/>
            <ac:picMk id="7" creationId="{23C83D24-4EF9-CD7F-ADAD-207DAD4E6B62}"/>
          </ac:picMkLst>
        </pc:picChg>
        <pc:picChg chg="add del mod">
          <ac:chgData name="Etienne Angers" userId="S::e.angers@recyc-quebec.gouv.qc.ca::86c23f7c-ac6d-4e90-9353-fcc31a6c333c" providerId="AD" clId="Web-{E960431E-DA67-5888-5157-E2C1E4355979}" dt="2026-04-01T15:24:45.225" v="20"/>
          <ac:picMkLst>
            <pc:docMk/>
            <pc:sldMk cId="1026342658" sldId="1298"/>
            <ac:picMk id="8" creationId="{68474CE1-7D2B-BDBC-DAA1-4D9B9D3A6DCE}"/>
          </ac:picMkLst>
        </pc:picChg>
      </pc:sldChg>
      <pc:sldChg chg="new del">
        <pc:chgData name="Etienne Angers" userId="S::e.angers@recyc-quebec.gouv.qc.ca::86c23f7c-ac6d-4e90-9353-fcc31a6c333c" providerId="AD" clId="Web-{E960431E-DA67-5888-5157-E2C1E4355979}" dt="2026-04-01T17:38:06.153" v="144"/>
        <pc:sldMkLst>
          <pc:docMk/>
          <pc:sldMk cId="2009236421" sldId="1298"/>
        </pc:sldMkLst>
      </pc:sldChg>
      <pc:sldChg chg="addSp delSp modSp new del">
        <pc:chgData name="Etienne Angers" userId="S::e.angers@recyc-quebec.gouv.qc.ca::86c23f7c-ac6d-4e90-9353-fcc31a6c333c" providerId="AD" clId="Web-{E960431E-DA67-5888-5157-E2C1E4355979}" dt="2026-04-01T17:38:04.434" v="143"/>
        <pc:sldMkLst>
          <pc:docMk/>
          <pc:sldMk cId="859794483" sldId="1299"/>
        </pc:sldMkLst>
        <pc:spChg chg="mod">
          <ac:chgData name="Etienne Angers" userId="S::e.angers@recyc-quebec.gouv.qc.ca::86c23f7c-ac6d-4e90-9353-fcc31a6c333c" providerId="AD" clId="Web-{E960431E-DA67-5888-5157-E2C1E4355979}" dt="2026-04-01T17:32:43.948" v="100" actId="20577"/>
          <ac:spMkLst>
            <pc:docMk/>
            <pc:sldMk cId="859794483" sldId="1299"/>
            <ac:spMk id="2" creationId="{A0442BFE-4ADC-A78F-8E0E-2D1042D3696A}"/>
          </ac:spMkLst>
        </pc:spChg>
        <pc:spChg chg="mod">
          <ac:chgData name="Etienne Angers" userId="S::e.angers@recyc-quebec.gouv.qc.ca::86c23f7c-ac6d-4e90-9353-fcc31a6c333c" providerId="AD" clId="Web-{E960431E-DA67-5888-5157-E2C1E4355979}" dt="2026-04-01T17:31:40.526" v="49" actId="20577"/>
          <ac:spMkLst>
            <pc:docMk/>
            <pc:sldMk cId="859794483" sldId="1299"/>
            <ac:spMk id="3" creationId="{17F887E9-F02E-FD9E-0565-B6EF71776177}"/>
          </ac:spMkLst>
        </pc:spChg>
        <pc:spChg chg="del">
          <ac:chgData name="Etienne Angers" userId="S::e.angers@recyc-quebec.gouv.qc.ca::86c23f7c-ac6d-4e90-9353-fcc31a6c333c" providerId="AD" clId="Web-{E960431E-DA67-5888-5157-E2C1E4355979}" dt="2026-04-01T17:33:12.088" v="101"/>
          <ac:spMkLst>
            <pc:docMk/>
            <pc:sldMk cId="859794483" sldId="1299"/>
            <ac:spMk id="5" creationId="{AB72ADCD-EAA8-D59E-2DF0-40E67DAE43B3}"/>
          </ac:spMkLst>
        </pc:spChg>
        <pc:spChg chg="add del mod">
          <ac:chgData name="Etienne Angers" userId="S::e.angers@recyc-quebec.gouv.qc.ca::86c23f7c-ac6d-4e90-9353-fcc31a6c333c" providerId="AD" clId="Web-{E960431E-DA67-5888-5157-E2C1E4355979}" dt="2026-04-01T17:34:46.963" v="110"/>
          <ac:spMkLst>
            <pc:docMk/>
            <pc:sldMk cId="859794483" sldId="1299"/>
            <ac:spMk id="10" creationId="{B81EF4FE-5B66-758E-57A5-1DED3769C258}"/>
          </ac:spMkLst>
        </pc:spChg>
        <pc:spChg chg="add del mod ord">
          <ac:chgData name="Etienne Angers" userId="S::e.angers@recyc-quebec.gouv.qc.ca::86c23f7c-ac6d-4e90-9353-fcc31a6c333c" providerId="AD" clId="Web-{E960431E-DA67-5888-5157-E2C1E4355979}" dt="2026-04-01T17:35:26.510" v="118"/>
          <ac:spMkLst>
            <pc:docMk/>
            <pc:sldMk cId="859794483" sldId="1299"/>
            <ac:spMk id="14" creationId="{A51F4F64-F5E6-9A1D-D5A4-8415BB2ECC43}"/>
          </ac:spMkLst>
        </pc:spChg>
        <pc:spChg chg="add mod ord">
          <ac:chgData name="Etienne Angers" userId="S::e.angers@recyc-quebec.gouv.qc.ca::86c23f7c-ac6d-4e90-9353-fcc31a6c333c" providerId="AD" clId="Web-{E960431E-DA67-5888-5157-E2C1E4355979}" dt="2026-04-01T17:35:47.338" v="124"/>
          <ac:spMkLst>
            <pc:docMk/>
            <pc:sldMk cId="859794483" sldId="1299"/>
            <ac:spMk id="18" creationId="{5D78AAE9-402A-3EBE-7CB4-0697D6931BFF}"/>
          </ac:spMkLst>
        </pc:spChg>
        <pc:picChg chg="add del mod ord">
          <ac:chgData name="Etienne Angers" userId="S::e.angers@recyc-quebec.gouv.qc.ca::86c23f7c-ac6d-4e90-9353-fcc31a6c333c" providerId="AD" clId="Web-{E960431E-DA67-5888-5157-E2C1E4355979}" dt="2026-04-01T17:34:24.604" v="107"/>
          <ac:picMkLst>
            <pc:docMk/>
            <pc:sldMk cId="859794483" sldId="1299"/>
            <ac:picMk id="7" creationId="{C2E6EE2A-837A-4AAF-D999-189E6C2234E5}"/>
          </ac:picMkLst>
        </pc:picChg>
        <pc:picChg chg="add mod">
          <ac:chgData name="Etienne Angers" userId="S::e.angers@recyc-quebec.gouv.qc.ca::86c23f7c-ac6d-4e90-9353-fcc31a6c333c" providerId="AD" clId="Web-{E960431E-DA67-5888-5157-E2C1E4355979}" dt="2026-04-01T17:35:58.417" v="127" actId="1076"/>
          <ac:picMkLst>
            <pc:docMk/>
            <pc:sldMk cId="859794483" sldId="1299"/>
            <ac:picMk id="8" creationId="{D099099C-C8AD-0A51-D24D-F5FADC4ACD8E}"/>
          </ac:picMkLst>
        </pc:picChg>
        <pc:picChg chg="add del mod ord">
          <ac:chgData name="Etienne Angers" userId="S::e.angers@recyc-quebec.gouv.qc.ca::86c23f7c-ac6d-4e90-9353-fcc31a6c333c" providerId="AD" clId="Web-{E960431E-DA67-5888-5157-E2C1E4355979}" dt="2026-04-01T17:34:30.510" v="109"/>
          <ac:picMkLst>
            <pc:docMk/>
            <pc:sldMk cId="859794483" sldId="1299"/>
            <ac:picMk id="11" creationId="{0202C408-B3BA-D0F7-2953-1D8A7428C301}"/>
          </ac:picMkLst>
        </pc:picChg>
        <pc:picChg chg="add del mod ord">
          <ac:chgData name="Etienne Angers" userId="S::e.angers@recyc-quebec.gouv.qc.ca::86c23f7c-ac6d-4e90-9353-fcc31a6c333c" providerId="AD" clId="Web-{E960431E-DA67-5888-5157-E2C1E4355979}" dt="2026-04-01T17:35:01.776" v="116"/>
          <ac:picMkLst>
            <pc:docMk/>
            <pc:sldMk cId="859794483" sldId="1299"/>
            <ac:picMk id="12" creationId="{46522A7D-7B93-24DB-7201-48A56A2C43EF}"/>
          </ac:picMkLst>
        </pc:picChg>
        <pc:picChg chg="add del mod ord">
          <ac:chgData name="Etienne Angers" userId="S::e.angers@recyc-quebec.gouv.qc.ca::86c23f7c-ac6d-4e90-9353-fcc31a6c333c" providerId="AD" clId="Web-{E960431E-DA67-5888-5157-E2C1E4355979}" dt="2026-04-01T17:35:40.885" v="123"/>
          <ac:picMkLst>
            <pc:docMk/>
            <pc:sldMk cId="859794483" sldId="1299"/>
            <ac:picMk id="15" creationId="{7A066DE1-6BDA-0100-2E51-996D8B23B57E}"/>
          </ac:picMkLst>
        </pc:picChg>
        <pc:picChg chg="add mod">
          <ac:chgData name="Etienne Angers" userId="S::e.angers@recyc-quebec.gouv.qc.ca::86c23f7c-ac6d-4e90-9353-fcc31a6c333c" providerId="AD" clId="Web-{E960431E-DA67-5888-5157-E2C1E4355979}" dt="2026-04-01T17:35:55.776" v="126" actId="14100"/>
          <ac:picMkLst>
            <pc:docMk/>
            <pc:sldMk cId="859794483" sldId="1299"/>
            <ac:picMk id="16" creationId="{DB73FEE5-9B44-E408-77E8-A002C9A72A4F}"/>
          </ac:picMkLst>
        </pc:picChg>
      </pc:sldChg>
      <pc:sldChg chg="addSp modSp new modNotes">
        <pc:chgData name="Etienne Angers" userId="S::e.angers@recyc-quebec.gouv.qc.ca::86c23f7c-ac6d-4e90-9353-fcc31a6c333c" providerId="AD" clId="Web-{E960431E-DA67-5888-5157-E2C1E4355979}" dt="2026-04-01T17:48:30.498" v="464"/>
        <pc:sldMkLst>
          <pc:docMk/>
          <pc:sldMk cId="83926136" sldId="1300"/>
        </pc:sldMkLst>
        <pc:spChg chg="mod">
          <ac:chgData name="Etienne Angers" userId="S::e.angers@recyc-quebec.gouv.qc.ca::86c23f7c-ac6d-4e90-9353-fcc31a6c333c" providerId="AD" clId="Web-{E960431E-DA67-5888-5157-E2C1E4355979}" dt="2026-04-01T17:40:30.278" v="174" actId="20577"/>
          <ac:spMkLst>
            <pc:docMk/>
            <pc:sldMk cId="83926136" sldId="1300"/>
            <ac:spMk id="2" creationId="{DCFFC357-9149-AAEB-34B5-F5564E5556DE}"/>
          </ac:spMkLst>
        </pc:spChg>
        <pc:spChg chg="mod">
          <ac:chgData name="Etienne Angers" userId="S::e.angers@recyc-quebec.gouv.qc.ca::86c23f7c-ac6d-4e90-9353-fcc31a6c333c" providerId="AD" clId="Web-{E960431E-DA67-5888-5157-E2C1E4355979}" dt="2026-04-01T17:37:14.777" v="136" actId="20577"/>
          <ac:spMkLst>
            <pc:docMk/>
            <pc:sldMk cId="83926136" sldId="1300"/>
            <ac:spMk id="4" creationId="{676E7BA7-AB75-374E-9BC7-FEFEE437BB82}"/>
          </ac:spMkLst>
        </pc:spChg>
        <pc:picChg chg="add mod">
          <ac:chgData name="Etienne Angers" userId="S::e.angers@recyc-quebec.gouv.qc.ca::86c23f7c-ac6d-4e90-9353-fcc31a6c333c" providerId="AD" clId="Web-{E960431E-DA67-5888-5157-E2C1E4355979}" dt="2026-04-01T17:37:28.277" v="141" actId="1076"/>
          <ac:picMkLst>
            <pc:docMk/>
            <pc:sldMk cId="83926136" sldId="1300"/>
            <ac:picMk id="6" creationId="{63EED5A2-42A0-AADB-4AE9-BC1E368723BA}"/>
          </ac:picMkLst>
        </pc:picChg>
        <pc:picChg chg="add mod">
          <ac:chgData name="Etienne Angers" userId="S::e.angers@recyc-quebec.gouv.qc.ca::86c23f7c-ac6d-4e90-9353-fcc31a6c333c" providerId="AD" clId="Web-{E960431E-DA67-5888-5157-E2C1E4355979}" dt="2026-04-01T17:37:35.183" v="142" actId="14100"/>
          <ac:picMkLst>
            <pc:docMk/>
            <pc:sldMk cId="83926136" sldId="1300"/>
            <ac:picMk id="8" creationId="{40863547-B3D6-DE4C-205F-352EB9008296}"/>
          </ac:picMkLst>
        </pc:picChg>
      </pc:sldChg>
      <pc:sldChg chg="addSp modSp new ord modNotes">
        <pc:chgData name="Etienne Angers" userId="S::e.angers@recyc-quebec.gouv.qc.ca::86c23f7c-ac6d-4e90-9353-fcc31a6c333c" providerId="AD" clId="Web-{E960431E-DA67-5888-5157-E2C1E4355979}" dt="2026-04-01T17:46:43.295" v="314"/>
        <pc:sldMkLst>
          <pc:docMk/>
          <pc:sldMk cId="273466967" sldId="1301"/>
        </pc:sldMkLst>
        <pc:picChg chg="add mod modCrop">
          <ac:chgData name="Etienne Angers" userId="S::e.angers@recyc-quebec.gouv.qc.ca::86c23f7c-ac6d-4e90-9353-fcc31a6c333c" providerId="AD" clId="Web-{E960431E-DA67-5888-5157-E2C1E4355979}" dt="2026-04-01T17:44:48.076" v="199" actId="1076"/>
          <ac:picMkLst>
            <pc:docMk/>
            <pc:sldMk cId="273466967" sldId="1301"/>
            <ac:picMk id="3" creationId="{55494A0B-39AC-ECFC-1851-5196BB7B0E63}"/>
          </ac:picMkLst>
        </pc:picChg>
      </pc:sldChg>
      <pc:sldChg chg="addSp delSp modSp new del">
        <pc:chgData name="Etienne Angers" userId="S::e.angers@recyc-quebec.gouv.qc.ca::86c23f7c-ac6d-4e90-9353-fcc31a6c333c" providerId="AD" clId="Web-{E960431E-DA67-5888-5157-E2C1E4355979}" dt="2026-04-01T17:43:00.013" v="178"/>
        <pc:sldMkLst>
          <pc:docMk/>
          <pc:sldMk cId="591559099" sldId="1301"/>
        </pc:sldMkLst>
        <pc:spChg chg="add del">
          <ac:chgData name="Etienne Angers" userId="S::e.angers@recyc-quebec.gouv.qc.ca::86c23f7c-ac6d-4e90-9353-fcc31a6c333c" providerId="AD" clId="Web-{E960431E-DA67-5888-5157-E2C1E4355979}" dt="2026-04-01T17:42:33.716" v="177"/>
          <ac:spMkLst>
            <pc:docMk/>
            <pc:sldMk cId="591559099" sldId="1301"/>
            <ac:spMk id="2" creationId="{939F311F-AEA3-2FDB-9C2C-D9E66FD9E4B2}"/>
          </ac:spMkLst>
        </pc:spChg>
        <pc:picChg chg="add del mod ord">
          <ac:chgData name="Etienne Angers" userId="S::e.angers@recyc-quebec.gouv.qc.ca::86c23f7c-ac6d-4e90-9353-fcc31a6c333c" providerId="AD" clId="Web-{E960431E-DA67-5888-5157-E2C1E4355979}" dt="2026-04-01T17:42:33.716" v="177"/>
          <ac:picMkLst>
            <pc:docMk/>
            <pc:sldMk cId="591559099" sldId="1301"/>
            <ac:picMk id="7" creationId="{82D2D73E-734B-1624-BB23-F7B0EE976A62}"/>
          </ac:picMkLst>
        </pc:picChg>
      </pc:sldChg>
      <pc:sldMasterChg chg="addSldLayout">
        <pc:chgData name="Etienne Angers" userId="S::e.angers@recyc-quebec.gouv.qc.ca::86c23f7c-ac6d-4e90-9353-fcc31a6c333c" providerId="AD" clId="Web-{E960431E-DA67-5888-5157-E2C1E4355979}" dt="2026-04-01T15:20:22.927" v="4"/>
        <pc:sldMasterMkLst>
          <pc:docMk/>
          <pc:sldMasterMk cId="1581834536" sldId="2147483648"/>
        </pc:sldMasterMkLst>
        <pc:sldLayoutChg chg="add replId">
          <pc:chgData name="Etienne Angers" userId="S::e.angers@recyc-quebec.gouv.qc.ca::86c23f7c-ac6d-4e90-9353-fcc31a6c333c" providerId="AD" clId="Web-{E960431E-DA67-5888-5157-E2C1E4355979}" dt="2026-04-01T15:20:22.927" v="4"/>
          <pc:sldLayoutMkLst>
            <pc:docMk/>
            <pc:sldMasterMk cId="1581834536" sldId="2147483648"/>
            <pc:sldLayoutMk cId="1940142761" sldId="2147483748"/>
          </pc:sldLayoutMkLst>
        </pc:sldLayoutChg>
      </pc:sldMasterChg>
    </pc:docChg>
  </pc:docChgLst>
  <pc:docChgLst>
    <pc:chgData name="Nicolas Demers" userId="81da1d0e-ab51-442d-82ff-7b3a2e66fe63" providerId="ADAL" clId="{38F380A8-5520-4A22-B7F9-E0DD0CB5861B}"/>
    <pc:docChg chg="undo custSel addSld delSld modSld sldOrd">
      <pc:chgData name="Nicolas Demers" userId="81da1d0e-ab51-442d-82ff-7b3a2e66fe63" providerId="ADAL" clId="{38F380A8-5520-4A22-B7F9-E0DD0CB5861B}" dt="2026-04-01T21:53:51.962" v="12275" actId="1076"/>
      <pc:docMkLst>
        <pc:docMk/>
      </pc:docMkLst>
      <pc:sldChg chg="delSp modSp mod">
        <pc:chgData name="Nicolas Demers" userId="81da1d0e-ab51-442d-82ff-7b3a2e66fe63" providerId="ADAL" clId="{38F380A8-5520-4A22-B7F9-E0DD0CB5861B}" dt="2026-04-01T21:30:34.712" v="11809" actId="20577"/>
        <pc:sldMkLst>
          <pc:docMk/>
          <pc:sldMk cId="3108365945" sldId="257"/>
        </pc:sldMkLst>
        <pc:spChg chg="mod">
          <ac:chgData name="Nicolas Demers" userId="81da1d0e-ab51-442d-82ff-7b3a2e66fe63" providerId="ADAL" clId="{38F380A8-5520-4A22-B7F9-E0DD0CB5861B}" dt="2026-04-01T21:26:38.787" v="11662" actId="1076"/>
          <ac:spMkLst>
            <pc:docMk/>
            <pc:sldMk cId="3108365945" sldId="257"/>
            <ac:spMk id="3" creationId="{E2380394-AB17-4624-A349-42A467CB5619}"/>
          </ac:spMkLst>
        </pc:spChg>
        <pc:spChg chg="del mod">
          <ac:chgData name="Nicolas Demers" userId="81da1d0e-ab51-442d-82ff-7b3a2e66fe63" providerId="ADAL" clId="{38F380A8-5520-4A22-B7F9-E0DD0CB5861B}" dt="2026-04-01T21:26:42.556" v="11664" actId="478"/>
          <ac:spMkLst>
            <pc:docMk/>
            <pc:sldMk cId="3108365945" sldId="257"/>
            <ac:spMk id="4" creationId="{AA30EE80-4E66-2417-BAAA-219F64F2CA2D}"/>
          </ac:spMkLst>
        </pc:spChg>
        <pc:spChg chg="mod">
          <ac:chgData name="Nicolas Demers" userId="81da1d0e-ab51-442d-82ff-7b3a2e66fe63" providerId="ADAL" clId="{38F380A8-5520-4A22-B7F9-E0DD0CB5861B}" dt="2026-04-01T21:30:34.712" v="11809" actId="20577"/>
          <ac:spMkLst>
            <pc:docMk/>
            <pc:sldMk cId="3108365945" sldId="257"/>
            <ac:spMk id="5" creationId="{0D93B5A8-FC29-9CFB-048F-A1F06296340E}"/>
          </ac:spMkLst>
        </pc:spChg>
        <pc:spChg chg="mod">
          <ac:chgData name="Nicolas Demers" userId="81da1d0e-ab51-442d-82ff-7b3a2e66fe63" providerId="ADAL" clId="{38F380A8-5520-4A22-B7F9-E0DD0CB5861B}" dt="2026-04-01T21:26:35.729" v="11661" actId="20577"/>
          <ac:spMkLst>
            <pc:docMk/>
            <pc:sldMk cId="3108365945" sldId="257"/>
            <ac:spMk id="9" creationId="{6B03C6E3-9425-DE6C-CBBE-8DBE40A2D60C}"/>
          </ac:spMkLst>
        </pc:spChg>
      </pc:sldChg>
      <pc:sldChg chg="modSp mod">
        <pc:chgData name="Nicolas Demers" userId="81da1d0e-ab51-442d-82ff-7b3a2e66fe63" providerId="ADAL" clId="{38F380A8-5520-4A22-B7F9-E0DD0CB5861B}" dt="2026-03-27T20:05:13.653" v="325" actId="20577"/>
        <pc:sldMkLst>
          <pc:docMk/>
          <pc:sldMk cId="1289303784" sldId="259"/>
        </pc:sldMkLst>
        <pc:spChg chg="mod">
          <ac:chgData name="Nicolas Demers" userId="81da1d0e-ab51-442d-82ff-7b3a2e66fe63" providerId="ADAL" clId="{38F380A8-5520-4A22-B7F9-E0DD0CB5861B}" dt="2026-03-27T20:04:49.594" v="303" actId="20577"/>
          <ac:spMkLst>
            <pc:docMk/>
            <pc:sldMk cId="1289303784" sldId="259"/>
            <ac:spMk id="4" creationId="{8D5D447C-E692-40A7-A83B-ED9A1B35CC79}"/>
          </ac:spMkLst>
        </pc:spChg>
        <pc:spChg chg="mod">
          <ac:chgData name="Nicolas Demers" userId="81da1d0e-ab51-442d-82ff-7b3a2e66fe63" providerId="ADAL" clId="{38F380A8-5520-4A22-B7F9-E0DD0CB5861B}" dt="2026-03-27T20:05:13.653" v="325" actId="20577"/>
          <ac:spMkLst>
            <pc:docMk/>
            <pc:sldMk cId="1289303784" sldId="259"/>
            <ac:spMk id="6" creationId="{ED55129B-2E1D-CA41-AFDE-43FF71761DF8}"/>
          </ac:spMkLst>
        </pc:spChg>
        <pc:spChg chg="mod">
          <ac:chgData name="Nicolas Demers" userId="81da1d0e-ab51-442d-82ff-7b3a2e66fe63" providerId="ADAL" clId="{38F380A8-5520-4A22-B7F9-E0DD0CB5861B}" dt="2026-03-27T20:03:38.975" v="167" actId="20577"/>
          <ac:spMkLst>
            <pc:docMk/>
            <pc:sldMk cId="1289303784" sldId="259"/>
            <ac:spMk id="11" creationId="{85CE537F-47A8-4A8D-ACCA-24835C6B9AE1}"/>
          </ac:spMkLst>
        </pc:spChg>
      </pc:sldChg>
      <pc:sldChg chg="modSp mod">
        <pc:chgData name="Nicolas Demers" userId="81da1d0e-ab51-442d-82ff-7b3a2e66fe63" providerId="ADAL" clId="{38F380A8-5520-4A22-B7F9-E0DD0CB5861B}" dt="2026-04-01T21:51:01.261" v="12261" actId="27636"/>
        <pc:sldMkLst>
          <pc:docMk/>
          <pc:sldMk cId="472237182" sldId="260"/>
        </pc:sldMkLst>
        <pc:spChg chg="mod">
          <ac:chgData name="Nicolas Demers" userId="81da1d0e-ab51-442d-82ff-7b3a2e66fe63" providerId="ADAL" clId="{38F380A8-5520-4A22-B7F9-E0DD0CB5861B}" dt="2026-04-01T21:51:01.261" v="12261" actId="27636"/>
          <ac:spMkLst>
            <pc:docMk/>
            <pc:sldMk cId="472237182" sldId="260"/>
            <ac:spMk id="3" creationId="{D001A09F-2A94-47EA-8BCD-AE98AACE86C1}"/>
          </ac:spMkLst>
        </pc:spChg>
      </pc:sldChg>
      <pc:sldChg chg="modSp mod ord">
        <pc:chgData name="Nicolas Demers" userId="81da1d0e-ab51-442d-82ff-7b3a2e66fe63" providerId="ADAL" clId="{38F380A8-5520-4A22-B7F9-E0DD0CB5861B}" dt="2026-04-01T18:52:27.271" v="9794" actId="20577"/>
        <pc:sldMkLst>
          <pc:docMk/>
          <pc:sldMk cId="2507067755" sldId="277"/>
        </pc:sldMkLst>
        <pc:spChg chg="mod">
          <ac:chgData name="Nicolas Demers" userId="81da1d0e-ab51-442d-82ff-7b3a2e66fe63" providerId="ADAL" clId="{38F380A8-5520-4A22-B7F9-E0DD0CB5861B}" dt="2026-04-01T15:40:55.088" v="8494" actId="20577"/>
          <ac:spMkLst>
            <pc:docMk/>
            <pc:sldMk cId="2507067755" sldId="277"/>
            <ac:spMk id="5" creationId="{F96832DE-3C0C-42B4-BF2F-A6B5829338F4}"/>
          </ac:spMkLst>
        </pc:spChg>
        <pc:spChg chg="mod">
          <ac:chgData name="Nicolas Demers" userId="81da1d0e-ab51-442d-82ff-7b3a2e66fe63" providerId="ADAL" clId="{38F380A8-5520-4A22-B7F9-E0DD0CB5861B}" dt="2026-04-01T18:52:27.271" v="9794" actId="20577"/>
          <ac:spMkLst>
            <pc:docMk/>
            <pc:sldMk cId="2507067755" sldId="277"/>
            <ac:spMk id="7" creationId="{A2DE7EBF-BB97-4DD5-A27D-A99210FFF09B}"/>
          </ac:spMkLst>
        </pc:spChg>
      </pc:sldChg>
      <pc:sldChg chg="modSp mod">
        <pc:chgData name="Nicolas Demers" userId="81da1d0e-ab51-442d-82ff-7b3a2e66fe63" providerId="ADAL" clId="{38F380A8-5520-4A22-B7F9-E0DD0CB5861B}" dt="2026-04-01T19:03:00.197" v="9970" actId="20577"/>
        <pc:sldMkLst>
          <pc:docMk/>
          <pc:sldMk cId="3537985620" sldId="283"/>
        </pc:sldMkLst>
        <pc:spChg chg="mod">
          <ac:chgData name="Nicolas Demers" userId="81da1d0e-ab51-442d-82ff-7b3a2e66fe63" providerId="ADAL" clId="{38F380A8-5520-4A22-B7F9-E0DD0CB5861B}" dt="2026-04-01T19:03:00.197" v="9970" actId="20577"/>
          <ac:spMkLst>
            <pc:docMk/>
            <pc:sldMk cId="3537985620" sldId="283"/>
            <ac:spMk id="2" creationId="{CBD44D58-92D4-4726-ADDA-0147A21BBE8B}"/>
          </ac:spMkLst>
        </pc:spChg>
      </pc:sldChg>
      <pc:sldChg chg="addSp delSp modSp add del mod">
        <pc:chgData name="Nicolas Demers" userId="81da1d0e-ab51-442d-82ff-7b3a2e66fe63" providerId="ADAL" clId="{38F380A8-5520-4A22-B7F9-E0DD0CB5861B}" dt="2026-04-01T21:39:10.510" v="12028" actId="20577"/>
        <pc:sldMkLst>
          <pc:docMk/>
          <pc:sldMk cId="990254562" sldId="297"/>
        </pc:sldMkLst>
        <pc:spChg chg="mod">
          <ac:chgData name="Nicolas Demers" userId="81da1d0e-ab51-442d-82ff-7b3a2e66fe63" providerId="ADAL" clId="{38F380A8-5520-4A22-B7F9-E0DD0CB5861B}" dt="2026-03-27T21:25:56.815" v="3281" actId="113"/>
          <ac:spMkLst>
            <pc:docMk/>
            <pc:sldMk cId="990254562" sldId="297"/>
            <ac:spMk id="3" creationId="{03E1D9C6-533B-2A80-1625-62DCCB7E38D2}"/>
          </ac:spMkLst>
        </pc:spChg>
        <pc:graphicFrameChg chg="mod modGraphic">
          <ac:chgData name="Nicolas Demers" userId="81da1d0e-ab51-442d-82ff-7b3a2e66fe63" providerId="ADAL" clId="{38F380A8-5520-4A22-B7F9-E0DD0CB5861B}" dt="2026-04-01T21:39:10.510" v="12028" actId="20577"/>
          <ac:graphicFrameMkLst>
            <pc:docMk/>
            <pc:sldMk cId="990254562" sldId="297"/>
            <ac:graphicFrameMk id="10" creationId="{B737D8D5-A935-D9BD-7C05-D6412113D576}"/>
          </ac:graphicFrameMkLst>
        </pc:graphicFrameChg>
        <pc:picChg chg="add mod">
          <ac:chgData name="Nicolas Demers" userId="81da1d0e-ab51-442d-82ff-7b3a2e66fe63" providerId="ADAL" clId="{38F380A8-5520-4A22-B7F9-E0DD0CB5861B}" dt="2026-04-01T20:57:07.763" v="10780" actId="1076"/>
          <ac:picMkLst>
            <pc:docMk/>
            <pc:sldMk cId="990254562" sldId="297"/>
            <ac:picMk id="2" creationId="{AB71608A-3761-8FCA-8B5B-426AC336E351}"/>
          </ac:picMkLst>
        </pc:picChg>
        <pc:picChg chg="add mod">
          <ac:chgData name="Nicolas Demers" userId="81da1d0e-ab51-442d-82ff-7b3a2e66fe63" providerId="ADAL" clId="{38F380A8-5520-4A22-B7F9-E0DD0CB5861B}" dt="2026-03-27T21:30:19.263" v="3619" actId="14100"/>
          <ac:picMkLst>
            <pc:docMk/>
            <pc:sldMk cId="990254562" sldId="297"/>
            <ac:picMk id="5" creationId="{84D8C6BE-7B28-0E79-E49E-137621B9DA9D}"/>
          </ac:picMkLst>
        </pc:picChg>
        <pc:picChg chg="add mod">
          <ac:chgData name="Nicolas Demers" userId="81da1d0e-ab51-442d-82ff-7b3a2e66fe63" providerId="ADAL" clId="{38F380A8-5520-4A22-B7F9-E0DD0CB5861B}" dt="2026-04-01T20:54:02.076" v="10742" actId="1076"/>
          <ac:picMkLst>
            <pc:docMk/>
            <pc:sldMk cId="990254562" sldId="297"/>
            <ac:picMk id="6" creationId="{C519D5E4-0916-2A7D-8E8F-D23FEF7F0C8D}"/>
          </ac:picMkLst>
        </pc:picChg>
        <pc:picChg chg="add mod">
          <ac:chgData name="Nicolas Demers" userId="81da1d0e-ab51-442d-82ff-7b3a2e66fe63" providerId="ADAL" clId="{38F380A8-5520-4A22-B7F9-E0DD0CB5861B}" dt="2026-04-01T20:53:59.826" v="10741" actId="1076"/>
          <ac:picMkLst>
            <pc:docMk/>
            <pc:sldMk cId="990254562" sldId="297"/>
            <ac:picMk id="7" creationId="{CA34B88C-D52E-C9D5-064C-9716A499D4AE}"/>
          </ac:picMkLst>
        </pc:picChg>
        <pc:picChg chg="add mod">
          <ac:chgData name="Nicolas Demers" userId="81da1d0e-ab51-442d-82ff-7b3a2e66fe63" providerId="ADAL" clId="{38F380A8-5520-4A22-B7F9-E0DD0CB5861B}" dt="2026-04-01T20:53:58.147" v="10740" actId="1076"/>
          <ac:picMkLst>
            <pc:docMk/>
            <pc:sldMk cId="990254562" sldId="297"/>
            <ac:picMk id="8" creationId="{4AF056C4-4194-569D-165E-C24123BC18C5}"/>
          </ac:picMkLst>
        </pc:picChg>
        <pc:picChg chg="add mod">
          <ac:chgData name="Nicolas Demers" userId="81da1d0e-ab51-442d-82ff-7b3a2e66fe63" providerId="ADAL" clId="{38F380A8-5520-4A22-B7F9-E0DD0CB5861B}" dt="2026-04-01T20:57:58.504" v="10789" actId="1076"/>
          <ac:picMkLst>
            <pc:docMk/>
            <pc:sldMk cId="990254562" sldId="297"/>
            <ac:picMk id="9" creationId="{BD2173DD-B03F-538F-DD29-C736F7E29C60}"/>
          </ac:picMkLst>
        </pc:picChg>
        <pc:picChg chg="add mod">
          <ac:chgData name="Nicolas Demers" userId="81da1d0e-ab51-442d-82ff-7b3a2e66fe63" providerId="ADAL" clId="{38F380A8-5520-4A22-B7F9-E0DD0CB5861B}" dt="2026-04-01T20:57:50.859" v="10788" actId="1076"/>
          <ac:picMkLst>
            <pc:docMk/>
            <pc:sldMk cId="990254562" sldId="297"/>
            <ac:picMk id="11" creationId="{9092C59A-5A04-2FA9-CF85-5D1BE01506C9}"/>
          </ac:picMkLst>
        </pc:picChg>
        <pc:picChg chg="add mod">
          <ac:chgData name="Nicolas Demers" userId="81da1d0e-ab51-442d-82ff-7b3a2e66fe63" providerId="ADAL" clId="{38F380A8-5520-4A22-B7F9-E0DD0CB5861B}" dt="2026-04-01T21:03:47.132" v="10962" actId="1076"/>
          <ac:picMkLst>
            <pc:docMk/>
            <pc:sldMk cId="990254562" sldId="297"/>
            <ac:picMk id="12" creationId="{F641261E-C251-C46C-1815-3BCC8D1F6F29}"/>
          </ac:picMkLst>
        </pc:picChg>
        <pc:picChg chg="add mod">
          <ac:chgData name="Nicolas Demers" userId="81da1d0e-ab51-442d-82ff-7b3a2e66fe63" providerId="ADAL" clId="{38F380A8-5520-4A22-B7F9-E0DD0CB5861B}" dt="2026-04-01T21:01:14.223" v="10820" actId="1076"/>
          <ac:picMkLst>
            <pc:docMk/>
            <pc:sldMk cId="990254562" sldId="297"/>
            <ac:picMk id="13" creationId="{D529A664-8B6F-F3D3-74DD-A0996E5DF91F}"/>
          </ac:picMkLst>
        </pc:picChg>
        <pc:picChg chg="add mod">
          <ac:chgData name="Nicolas Demers" userId="81da1d0e-ab51-442d-82ff-7b3a2e66fe63" providerId="ADAL" clId="{38F380A8-5520-4A22-B7F9-E0DD0CB5861B}" dt="2026-04-01T21:01:10.124" v="10819" actId="1076"/>
          <ac:picMkLst>
            <pc:docMk/>
            <pc:sldMk cId="990254562" sldId="297"/>
            <ac:picMk id="14" creationId="{495D80BC-E5FB-606A-B05B-D5D5846DDB1C}"/>
          </ac:picMkLst>
        </pc:picChg>
        <pc:picChg chg="add mod">
          <ac:chgData name="Nicolas Demers" userId="81da1d0e-ab51-442d-82ff-7b3a2e66fe63" providerId="ADAL" clId="{38F380A8-5520-4A22-B7F9-E0DD0CB5861B}" dt="2026-04-01T20:56:02.792" v="10771" actId="1076"/>
          <ac:picMkLst>
            <pc:docMk/>
            <pc:sldMk cId="990254562" sldId="297"/>
            <ac:picMk id="17" creationId="{F2E813F6-A6DF-01BC-9D83-CB05DA11B84C}"/>
          </ac:picMkLst>
        </pc:picChg>
        <pc:picChg chg="add mod">
          <ac:chgData name="Nicolas Demers" userId="81da1d0e-ab51-442d-82ff-7b3a2e66fe63" providerId="ADAL" clId="{38F380A8-5520-4A22-B7F9-E0DD0CB5861B}" dt="2026-04-01T20:56:04.252" v="10772" actId="1076"/>
          <ac:picMkLst>
            <pc:docMk/>
            <pc:sldMk cId="990254562" sldId="297"/>
            <ac:picMk id="1026" creationId="{9B7AFB51-A80C-FDF4-0ABB-BAE20457A96F}"/>
          </ac:picMkLst>
        </pc:picChg>
      </pc:sldChg>
      <pc:sldChg chg="modSp mod ord">
        <pc:chgData name="Nicolas Demers" userId="81da1d0e-ab51-442d-82ff-7b3a2e66fe63" providerId="ADAL" clId="{38F380A8-5520-4A22-B7F9-E0DD0CB5861B}" dt="2026-04-01T21:51:30.362" v="12269" actId="20577"/>
        <pc:sldMkLst>
          <pc:docMk/>
          <pc:sldMk cId="3413329074" sldId="300"/>
        </pc:sldMkLst>
        <pc:graphicFrameChg chg="modGraphic">
          <ac:chgData name="Nicolas Demers" userId="81da1d0e-ab51-442d-82ff-7b3a2e66fe63" providerId="ADAL" clId="{38F380A8-5520-4A22-B7F9-E0DD0CB5861B}" dt="2026-04-01T21:51:30.362" v="12269" actId="20577"/>
          <ac:graphicFrameMkLst>
            <pc:docMk/>
            <pc:sldMk cId="3413329074" sldId="300"/>
            <ac:graphicFrameMk id="7" creationId="{6B9732E7-09F9-4545-A540-614A4ABF25AC}"/>
          </ac:graphicFrameMkLst>
        </pc:graphicFrameChg>
      </pc:sldChg>
      <pc:sldChg chg="modSp mod ord">
        <pc:chgData name="Nicolas Demers" userId="81da1d0e-ab51-442d-82ff-7b3a2e66fe63" providerId="ADAL" clId="{38F380A8-5520-4A22-B7F9-E0DD0CB5861B}" dt="2026-04-01T21:51:34.555" v="12273" actId="20577"/>
        <pc:sldMkLst>
          <pc:docMk/>
          <pc:sldMk cId="562238532" sldId="302"/>
        </pc:sldMkLst>
        <pc:graphicFrameChg chg="mod modGraphic">
          <ac:chgData name="Nicolas Demers" userId="81da1d0e-ab51-442d-82ff-7b3a2e66fe63" providerId="ADAL" clId="{38F380A8-5520-4A22-B7F9-E0DD0CB5861B}" dt="2026-04-01T21:51:34.555" v="12273" actId="20577"/>
          <ac:graphicFrameMkLst>
            <pc:docMk/>
            <pc:sldMk cId="562238532" sldId="302"/>
            <ac:graphicFrameMk id="7" creationId="{6B9732E7-09F9-4545-A540-614A4ABF25AC}"/>
          </ac:graphicFrameMkLst>
        </pc:graphicFrameChg>
      </pc:sldChg>
      <pc:sldChg chg="modSp mod">
        <pc:chgData name="Nicolas Demers" userId="81da1d0e-ab51-442d-82ff-7b3a2e66fe63" providerId="ADAL" clId="{38F380A8-5520-4A22-B7F9-E0DD0CB5861B}" dt="2026-04-01T21:22:22.652" v="11625" actId="1076"/>
        <pc:sldMkLst>
          <pc:docMk/>
          <pc:sldMk cId="1363164063" sldId="306"/>
        </pc:sldMkLst>
        <pc:spChg chg="mod">
          <ac:chgData name="Nicolas Demers" userId="81da1d0e-ab51-442d-82ff-7b3a2e66fe63" providerId="ADAL" clId="{38F380A8-5520-4A22-B7F9-E0DD0CB5861B}" dt="2026-04-01T21:22:22.652" v="11625" actId="1076"/>
          <ac:spMkLst>
            <pc:docMk/>
            <pc:sldMk cId="1363164063" sldId="306"/>
            <ac:spMk id="3" creationId="{FB57BDA7-B1FD-7A4A-816B-3CD12275F77F}"/>
          </ac:spMkLst>
        </pc:spChg>
      </pc:sldChg>
      <pc:sldChg chg="modSp mod">
        <pc:chgData name="Nicolas Demers" userId="81da1d0e-ab51-442d-82ff-7b3a2e66fe63" providerId="ADAL" clId="{38F380A8-5520-4A22-B7F9-E0DD0CB5861B}" dt="2026-04-01T21:17:05.708" v="11587" actId="1076"/>
        <pc:sldMkLst>
          <pc:docMk/>
          <pc:sldMk cId="4063295546" sldId="314"/>
        </pc:sldMkLst>
        <pc:spChg chg="mod">
          <ac:chgData name="Nicolas Demers" userId="81da1d0e-ab51-442d-82ff-7b3a2e66fe63" providerId="ADAL" clId="{38F380A8-5520-4A22-B7F9-E0DD0CB5861B}" dt="2026-04-01T21:17:02.508" v="11586" actId="20577"/>
          <ac:spMkLst>
            <pc:docMk/>
            <pc:sldMk cId="4063295546" sldId="314"/>
            <ac:spMk id="3" creationId="{FB57BDA7-B1FD-7A4A-816B-3CD12275F77F}"/>
          </ac:spMkLst>
        </pc:spChg>
        <pc:picChg chg="mod">
          <ac:chgData name="Nicolas Demers" userId="81da1d0e-ab51-442d-82ff-7b3a2e66fe63" providerId="ADAL" clId="{38F380A8-5520-4A22-B7F9-E0DD0CB5861B}" dt="2026-04-01T21:17:05.708" v="11587" actId="1076"/>
          <ac:picMkLst>
            <pc:docMk/>
            <pc:sldMk cId="4063295546" sldId="314"/>
            <ac:picMk id="9" creationId="{ADA27FE7-3646-5047-BB3F-1F5A209D45CA}"/>
          </ac:picMkLst>
        </pc:picChg>
      </pc:sldChg>
      <pc:sldChg chg="addSp modSp new del mod ord">
        <pc:chgData name="Nicolas Demers" userId="81da1d0e-ab51-442d-82ff-7b3a2e66fe63" providerId="ADAL" clId="{38F380A8-5520-4A22-B7F9-E0DD0CB5861B}" dt="2026-04-01T15:47:27.213" v="8730" actId="47"/>
        <pc:sldMkLst>
          <pc:docMk/>
          <pc:sldMk cId="2441962709" sldId="315"/>
        </pc:sldMkLst>
        <pc:spChg chg="mod">
          <ac:chgData name="Nicolas Demers" userId="81da1d0e-ab51-442d-82ff-7b3a2e66fe63" providerId="ADAL" clId="{38F380A8-5520-4A22-B7F9-E0DD0CB5861B}" dt="2026-03-31T17:13:05.180" v="6182" actId="13822"/>
          <ac:spMkLst>
            <pc:docMk/>
            <pc:sldMk cId="2441962709" sldId="315"/>
            <ac:spMk id="2" creationId="{BC248958-ACBF-5D99-82C4-1CA31EC101AE}"/>
          </ac:spMkLst>
        </pc:spChg>
        <pc:spChg chg="mod">
          <ac:chgData name="Nicolas Demers" userId="81da1d0e-ab51-442d-82ff-7b3a2e66fe63" providerId="ADAL" clId="{38F380A8-5520-4A22-B7F9-E0DD0CB5861B}" dt="2026-03-31T13:24:48.970" v="5066" actId="14100"/>
          <ac:spMkLst>
            <pc:docMk/>
            <pc:sldMk cId="2441962709" sldId="315"/>
            <ac:spMk id="3" creationId="{BD63CC7A-1F6F-36ED-5E75-DCF5B292A1A7}"/>
          </ac:spMkLst>
        </pc:spChg>
        <pc:spChg chg="add mod">
          <ac:chgData name="Nicolas Demers" userId="81da1d0e-ab51-442d-82ff-7b3a2e66fe63" providerId="ADAL" clId="{38F380A8-5520-4A22-B7F9-E0DD0CB5861B}" dt="2026-03-31T17:16:57.493" v="6517" actId="20577"/>
          <ac:spMkLst>
            <pc:docMk/>
            <pc:sldMk cId="2441962709" sldId="315"/>
            <ac:spMk id="5" creationId="{F7037174-8C22-709B-4122-15F3CCFCFA0A}"/>
          </ac:spMkLst>
        </pc:spChg>
      </pc:sldChg>
      <pc:sldChg chg="addSp modSp new mod ord">
        <pc:chgData name="Nicolas Demers" userId="81da1d0e-ab51-442d-82ff-7b3a2e66fe63" providerId="ADAL" clId="{38F380A8-5520-4A22-B7F9-E0DD0CB5861B}" dt="2026-04-01T21:53:51.962" v="12275" actId="1076"/>
        <pc:sldMkLst>
          <pc:docMk/>
          <pc:sldMk cId="2508676087" sldId="316"/>
        </pc:sldMkLst>
        <pc:spChg chg="mod ord">
          <ac:chgData name="Nicolas Demers" userId="81da1d0e-ab51-442d-82ff-7b3a2e66fe63" providerId="ADAL" clId="{38F380A8-5520-4A22-B7F9-E0DD0CB5861B}" dt="2026-04-01T21:40:09.310" v="12088" actId="1076"/>
          <ac:spMkLst>
            <pc:docMk/>
            <pc:sldMk cId="2508676087" sldId="316"/>
            <ac:spMk id="2" creationId="{1E8C56DB-46CE-8E0C-118F-32FE37D972C8}"/>
          </ac:spMkLst>
        </pc:spChg>
        <pc:spChg chg="mod">
          <ac:chgData name="Nicolas Demers" userId="81da1d0e-ab51-442d-82ff-7b3a2e66fe63" providerId="ADAL" clId="{38F380A8-5520-4A22-B7F9-E0DD0CB5861B}" dt="2026-04-01T21:53:51.962" v="12275" actId="1076"/>
          <ac:spMkLst>
            <pc:docMk/>
            <pc:sldMk cId="2508676087" sldId="316"/>
            <ac:spMk id="3" creationId="{71BD3EC7-0533-DDD4-6FE6-CD8F21E043A7}"/>
          </ac:spMkLst>
        </pc:spChg>
        <pc:spChg chg="add mod">
          <ac:chgData name="Nicolas Demers" userId="81da1d0e-ab51-442d-82ff-7b3a2e66fe63" providerId="ADAL" clId="{38F380A8-5520-4A22-B7F9-E0DD0CB5861B}" dt="2026-04-01T21:53:41.696" v="12274" actId="1076"/>
          <ac:spMkLst>
            <pc:docMk/>
            <pc:sldMk cId="2508676087" sldId="316"/>
            <ac:spMk id="5" creationId="{8C42CB63-4B15-E571-BC0A-6C54FE35635D}"/>
          </ac:spMkLst>
        </pc:spChg>
        <pc:graphicFrameChg chg="add mod modGraphic">
          <ac:chgData name="Nicolas Demers" userId="81da1d0e-ab51-442d-82ff-7b3a2e66fe63" providerId="ADAL" clId="{38F380A8-5520-4A22-B7F9-E0DD0CB5861B}" dt="2026-04-01T20:28:42.514" v="10255" actId="122"/>
          <ac:graphicFrameMkLst>
            <pc:docMk/>
            <pc:sldMk cId="2508676087" sldId="316"/>
            <ac:graphicFrameMk id="6" creationId="{D49628F1-0337-BE73-2A21-D2E035252489}"/>
          </ac:graphicFrameMkLst>
        </pc:graphicFrameChg>
      </pc:sldChg>
      <pc:sldChg chg="modNotesTx">
        <pc:chgData name="Nicolas Demers" userId="81da1d0e-ab51-442d-82ff-7b3a2e66fe63" providerId="ADAL" clId="{38F380A8-5520-4A22-B7F9-E0DD0CB5861B}" dt="2026-04-01T21:19:41.711" v="11620" actId="20577"/>
        <pc:sldMkLst>
          <pc:docMk/>
          <pc:sldMk cId="2632700374" sldId="1297"/>
        </pc:sldMkLst>
      </pc:sldChg>
      <pc:sldChg chg="modSp mod">
        <pc:chgData name="Nicolas Demers" userId="81da1d0e-ab51-442d-82ff-7b3a2e66fe63" providerId="ADAL" clId="{38F380A8-5520-4A22-B7F9-E0DD0CB5861B}" dt="2026-04-01T20:36:32.414" v="10465" actId="1076"/>
        <pc:sldMkLst>
          <pc:docMk/>
          <pc:sldMk cId="273466967" sldId="1301"/>
        </pc:sldMkLst>
        <pc:picChg chg="mod">
          <ac:chgData name="Nicolas Demers" userId="81da1d0e-ab51-442d-82ff-7b3a2e66fe63" providerId="ADAL" clId="{38F380A8-5520-4A22-B7F9-E0DD0CB5861B}" dt="2026-04-01T20:36:32.414" v="10465" actId="1076"/>
          <ac:picMkLst>
            <pc:docMk/>
            <pc:sldMk cId="273466967" sldId="1301"/>
            <ac:picMk id="3" creationId="{55494A0B-39AC-ECFC-1851-5196BB7B0E6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61E708-8B0F-45C6-91E5-81B9FE77E2E1}" type="doc">
      <dgm:prSet loTypeId="urn:microsoft.com/office/officeart/2017/3/layout/DropPinTimeline" loCatId="process" qsTypeId="urn:microsoft.com/office/officeart/2005/8/quickstyle/simple2" qsCatId="simple" csTypeId="urn:microsoft.com/office/officeart/2005/8/colors/accent2_2" csCatId="accent2" phldr="1"/>
      <dgm:spPr/>
      <dgm:t>
        <a:bodyPr/>
        <a:lstStyle/>
        <a:p>
          <a:endParaRPr lang="en-US"/>
        </a:p>
      </dgm:t>
    </dgm:pt>
    <dgm:pt modelId="{F37A8358-0DF8-4E40-ACB4-1F081BA4B769}">
      <dgm:prSet/>
      <dgm:spPr/>
      <dgm:t>
        <a:bodyPr/>
        <a:lstStyle/>
        <a:p>
          <a:pPr>
            <a:defRPr b="1"/>
          </a:pPr>
          <a:r>
            <a:rPr lang="en-US" dirty="0"/>
            <a:t>2001</a:t>
          </a:r>
        </a:p>
      </dgm:t>
    </dgm:pt>
    <dgm:pt modelId="{8362CD0D-F01B-49B9-BFF5-8C8369797EC1}" type="parTrans" cxnId="{E05BA21D-7B21-4AAF-B04D-44D039BEBD49}">
      <dgm:prSet/>
      <dgm:spPr/>
      <dgm:t>
        <a:bodyPr/>
        <a:lstStyle/>
        <a:p>
          <a:endParaRPr lang="en-US"/>
        </a:p>
      </dgm:t>
    </dgm:pt>
    <dgm:pt modelId="{869C6353-CD8F-4FF8-93B0-43913DD9FA23}" type="sibTrans" cxnId="{E05BA21D-7B21-4AAF-B04D-44D039BEBD49}">
      <dgm:prSet/>
      <dgm:spPr/>
      <dgm:t>
        <a:bodyPr/>
        <a:lstStyle/>
        <a:p>
          <a:endParaRPr lang="en-US"/>
        </a:p>
      </dgm:t>
    </dgm:pt>
    <dgm:pt modelId="{63A97C42-0E03-467B-A2CF-238DEBDBCF27}">
      <dgm:prSet/>
      <dgm:spPr/>
      <dgm:t>
        <a:bodyPr/>
        <a:lstStyle/>
        <a:p>
          <a:r>
            <a:rPr lang="en-US" b="1" i="1" strike="sngStrike" dirty="0"/>
            <a:t>Regulations on the recovery and recycling of discarded paint containers and paints</a:t>
          </a:r>
        </a:p>
      </dgm:t>
    </dgm:pt>
    <dgm:pt modelId="{5A7749D6-9DBA-444C-93FF-B9DFF273DD0C}" type="parTrans" cxnId="{4DD4756B-C726-4FA3-B5A4-1F015A03903E}">
      <dgm:prSet/>
      <dgm:spPr/>
      <dgm:t>
        <a:bodyPr/>
        <a:lstStyle/>
        <a:p>
          <a:endParaRPr lang="en-US"/>
        </a:p>
      </dgm:t>
    </dgm:pt>
    <dgm:pt modelId="{04E87B29-F0F4-4CBE-A69D-0E45785ABAC9}" type="sibTrans" cxnId="{4DD4756B-C726-4FA3-B5A4-1F015A03903E}">
      <dgm:prSet/>
      <dgm:spPr/>
      <dgm:t>
        <a:bodyPr/>
        <a:lstStyle/>
        <a:p>
          <a:endParaRPr lang="en-US"/>
        </a:p>
      </dgm:t>
    </dgm:pt>
    <dgm:pt modelId="{A49EF062-4F96-4F99-8A8E-E11652A44F29}">
      <dgm:prSet/>
      <dgm:spPr/>
      <dgm:t>
        <a:bodyPr/>
        <a:lstStyle/>
        <a:p>
          <a:pPr>
            <a:defRPr b="1"/>
          </a:pPr>
          <a:r>
            <a:rPr lang="en-US"/>
            <a:t>2004</a:t>
          </a:r>
        </a:p>
      </dgm:t>
    </dgm:pt>
    <dgm:pt modelId="{BC6A4A05-8304-45E4-96B7-7EF43E9FF971}" type="parTrans" cxnId="{2A82CEB5-EC25-4174-B11D-D3697A29AB47}">
      <dgm:prSet/>
      <dgm:spPr/>
      <dgm:t>
        <a:bodyPr/>
        <a:lstStyle/>
        <a:p>
          <a:endParaRPr lang="en-US"/>
        </a:p>
      </dgm:t>
    </dgm:pt>
    <dgm:pt modelId="{073F5E14-C072-43C9-A636-40796058D0AB}" type="sibTrans" cxnId="{2A82CEB5-EC25-4174-B11D-D3697A29AB47}">
      <dgm:prSet/>
      <dgm:spPr/>
      <dgm:t>
        <a:bodyPr/>
        <a:lstStyle/>
        <a:p>
          <a:endParaRPr lang="en-US"/>
        </a:p>
      </dgm:t>
    </dgm:pt>
    <dgm:pt modelId="{5AD2E957-0C60-4E05-A403-0A135CE7B7FF}">
      <dgm:prSet/>
      <dgm:spPr/>
      <dgm:t>
        <a:bodyPr anchor="t"/>
        <a:lstStyle/>
        <a:p>
          <a:endParaRPr lang="en-US" dirty="0"/>
        </a:p>
      </dgm:t>
    </dgm:pt>
    <dgm:pt modelId="{F7C9C166-CB9A-43BD-9160-9E3671553CD7}" type="parTrans" cxnId="{EE15E128-76AF-4913-93FE-2A6A9B7CDC55}">
      <dgm:prSet/>
      <dgm:spPr/>
      <dgm:t>
        <a:bodyPr/>
        <a:lstStyle/>
        <a:p>
          <a:endParaRPr lang="en-US"/>
        </a:p>
      </dgm:t>
    </dgm:pt>
    <dgm:pt modelId="{80F52C00-DD1B-4BD6-A56A-1A882B3BD5A7}" type="sibTrans" cxnId="{EE15E128-76AF-4913-93FE-2A6A9B7CDC55}">
      <dgm:prSet/>
      <dgm:spPr/>
      <dgm:t>
        <a:bodyPr/>
        <a:lstStyle/>
        <a:p>
          <a:endParaRPr lang="en-US"/>
        </a:p>
      </dgm:t>
    </dgm:pt>
    <dgm:pt modelId="{2AC55249-1240-4743-B63E-75CB51A10E74}">
      <dgm:prSet/>
      <dgm:spPr/>
      <dgm:t>
        <a:bodyPr/>
        <a:lstStyle/>
        <a:p>
          <a:pPr>
            <a:defRPr b="1"/>
          </a:pPr>
          <a:r>
            <a:rPr lang="en-US" dirty="0"/>
            <a:t>2011</a:t>
          </a:r>
        </a:p>
      </dgm:t>
    </dgm:pt>
    <dgm:pt modelId="{6C79E5D9-125D-47C7-A049-5B6B017300DA}" type="parTrans" cxnId="{EB6AF627-82E9-41A7-B70D-E607FF7FFC93}">
      <dgm:prSet/>
      <dgm:spPr/>
      <dgm:t>
        <a:bodyPr/>
        <a:lstStyle/>
        <a:p>
          <a:endParaRPr lang="en-US"/>
        </a:p>
      </dgm:t>
    </dgm:pt>
    <dgm:pt modelId="{AC78744E-4FDD-4E48-9E82-16AE7F6A1FDD}" type="sibTrans" cxnId="{EB6AF627-82E9-41A7-B70D-E607FF7FFC93}">
      <dgm:prSet/>
      <dgm:spPr/>
      <dgm:t>
        <a:bodyPr/>
        <a:lstStyle/>
        <a:p>
          <a:endParaRPr lang="en-US"/>
        </a:p>
      </dgm:t>
    </dgm:pt>
    <dgm:pt modelId="{3071FDF2-0057-4A9A-8627-E7BAB7D7CDCB}">
      <dgm:prSet/>
      <dgm:spPr/>
      <dgm:t>
        <a:bodyPr/>
        <a:lstStyle/>
        <a:p>
          <a:r>
            <a:rPr lang="en-US" b="1" i="1" dirty="0"/>
            <a:t>Regulation respecting the recovery and reclamation of products by enterprises</a:t>
          </a:r>
        </a:p>
      </dgm:t>
    </dgm:pt>
    <dgm:pt modelId="{C28FABCE-F28A-4997-9BA0-BE65AE6F65A6}" type="parTrans" cxnId="{3C0EE31A-1FBF-421B-A1E2-161D8B682ADB}">
      <dgm:prSet/>
      <dgm:spPr/>
      <dgm:t>
        <a:bodyPr/>
        <a:lstStyle/>
        <a:p>
          <a:endParaRPr lang="en-US"/>
        </a:p>
      </dgm:t>
    </dgm:pt>
    <dgm:pt modelId="{600C30D1-9A30-4E15-BA64-27D15A92D2A8}" type="sibTrans" cxnId="{3C0EE31A-1FBF-421B-A1E2-161D8B682ADB}">
      <dgm:prSet/>
      <dgm:spPr/>
      <dgm:t>
        <a:bodyPr/>
        <a:lstStyle/>
        <a:p>
          <a:endParaRPr lang="en-US"/>
        </a:p>
      </dgm:t>
    </dgm:pt>
    <dgm:pt modelId="{56C09421-E9C3-4A9A-8C13-72E009A7AF50}">
      <dgm:prSet/>
      <dgm:spPr/>
      <dgm:t>
        <a:bodyPr/>
        <a:lstStyle/>
        <a:p>
          <a:r>
            <a:rPr lang="en-US" dirty="0"/>
            <a:t>Cells and batteries</a:t>
          </a:r>
        </a:p>
      </dgm:t>
    </dgm:pt>
    <dgm:pt modelId="{13B399F1-6E2B-45D3-9AD7-C33288091C9C}" type="parTrans" cxnId="{8A77F8DC-9718-4832-B9F2-C6F186A071D1}">
      <dgm:prSet/>
      <dgm:spPr/>
      <dgm:t>
        <a:bodyPr/>
        <a:lstStyle/>
        <a:p>
          <a:endParaRPr lang="en-US"/>
        </a:p>
      </dgm:t>
    </dgm:pt>
    <dgm:pt modelId="{47AFAA91-2622-4049-8FFD-191564393BCC}" type="sibTrans" cxnId="{8A77F8DC-9718-4832-B9F2-C6F186A071D1}">
      <dgm:prSet/>
      <dgm:spPr/>
      <dgm:t>
        <a:bodyPr/>
        <a:lstStyle/>
        <a:p>
          <a:endParaRPr lang="en-US"/>
        </a:p>
      </dgm:t>
    </dgm:pt>
    <dgm:pt modelId="{C87619CF-CD34-41FC-BDAA-DF712956123E}">
      <dgm:prSet/>
      <dgm:spPr/>
      <dgm:t>
        <a:bodyPr/>
        <a:lstStyle/>
        <a:p>
          <a:r>
            <a:rPr lang="en-US" dirty="0"/>
            <a:t>Mercury lamps</a:t>
          </a:r>
        </a:p>
      </dgm:t>
    </dgm:pt>
    <dgm:pt modelId="{E14FC16A-89C9-4805-853B-0C329C327254}" type="parTrans" cxnId="{C28A9D0C-E48C-4F31-871F-80310FE4D46A}">
      <dgm:prSet/>
      <dgm:spPr/>
      <dgm:t>
        <a:bodyPr/>
        <a:lstStyle/>
        <a:p>
          <a:endParaRPr lang="en-US"/>
        </a:p>
      </dgm:t>
    </dgm:pt>
    <dgm:pt modelId="{BD89DE44-068F-449F-B238-827180B83CEA}" type="sibTrans" cxnId="{C28A9D0C-E48C-4F31-871F-80310FE4D46A}">
      <dgm:prSet/>
      <dgm:spPr/>
      <dgm:t>
        <a:bodyPr/>
        <a:lstStyle/>
        <a:p>
          <a:endParaRPr lang="en-US"/>
        </a:p>
      </dgm:t>
    </dgm:pt>
    <dgm:pt modelId="{0227FE35-F2B9-43F6-87B3-F55F9BE5294C}">
      <dgm:prSet/>
      <dgm:spPr/>
      <dgm:t>
        <a:bodyPr/>
        <a:lstStyle/>
        <a:p>
          <a:pPr>
            <a:defRPr b="1"/>
          </a:pPr>
          <a:r>
            <a:rPr lang="en-US" dirty="0"/>
            <a:t>2022</a:t>
          </a:r>
        </a:p>
      </dgm:t>
    </dgm:pt>
    <dgm:pt modelId="{9DCE7EDE-4C43-40E3-964C-E13133DE7ED5}" type="parTrans" cxnId="{62F2C04D-52BB-4003-88E2-A73131E5A976}">
      <dgm:prSet/>
      <dgm:spPr/>
      <dgm:t>
        <a:bodyPr/>
        <a:lstStyle/>
        <a:p>
          <a:endParaRPr lang="en-US"/>
        </a:p>
      </dgm:t>
    </dgm:pt>
    <dgm:pt modelId="{69739147-EDE9-4105-985C-56E782ADAD56}" type="sibTrans" cxnId="{62F2C04D-52BB-4003-88E2-A73131E5A976}">
      <dgm:prSet/>
      <dgm:spPr/>
      <dgm:t>
        <a:bodyPr/>
        <a:lstStyle/>
        <a:p>
          <a:endParaRPr lang="en-US"/>
        </a:p>
      </dgm:t>
    </dgm:pt>
    <dgm:pt modelId="{E08088C6-EE44-4DA5-98D0-9008BA2352BC}">
      <dgm:prSet/>
      <dgm:spPr/>
      <dgm:t>
        <a:bodyPr/>
        <a:lstStyle/>
        <a:p>
          <a:r>
            <a:rPr lang="en-US" b="1" i="1" dirty="0"/>
            <a:t>Modifications to the Regulation respecting the recovery and reclamation of products</a:t>
          </a:r>
        </a:p>
        <a:p>
          <a:r>
            <a:rPr lang="en-US" b="1" i="1" dirty="0"/>
            <a:t>Regulation respecting a system of selective collection of certain residual materials (Blue Box)</a:t>
          </a:r>
        </a:p>
        <a:p>
          <a:r>
            <a:rPr lang="en-US" b="1" i="1" dirty="0"/>
            <a:t>Regulation respecting the development (…) of a deposit-refund system for certain containers</a:t>
          </a:r>
        </a:p>
        <a:p>
          <a:r>
            <a:rPr lang="en-US" dirty="0"/>
            <a:t>Household and commercial appliances and air conditioners </a:t>
          </a:r>
        </a:p>
      </dgm:t>
    </dgm:pt>
    <dgm:pt modelId="{0EC1BC39-047E-49A6-B9EE-BDD49FEF35B4}" type="parTrans" cxnId="{0E4B4F15-FB5E-4C75-BD78-F067130A020D}">
      <dgm:prSet/>
      <dgm:spPr/>
      <dgm:t>
        <a:bodyPr/>
        <a:lstStyle/>
        <a:p>
          <a:endParaRPr lang="en-US"/>
        </a:p>
      </dgm:t>
    </dgm:pt>
    <dgm:pt modelId="{014629E5-35D2-4E72-A201-9074CC4CEF81}" type="sibTrans" cxnId="{0E4B4F15-FB5E-4C75-BD78-F067130A020D}">
      <dgm:prSet/>
      <dgm:spPr/>
      <dgm:t>
        <a:bodyPr/>
        <a:lstStyle/>
        <a:p>
          <a:endParaRPr lang="en-US"/>
        </a:p>
      </dgm:t>
    </dgm:pt>
    <dgm:pt modelId="{61EE1DBF-7E40-4178-B0FB-FDF5C85101DE}">
      <dgm:prSet/>
      <dgm:spPr/>
      <dgm:t>
        <a:bodyPr/>
        <a:lstStyle/>
        <a:p>
          <a:pPr>
            <a:defRPr b="1"/>
          </a:pPr>
          <a:r>
            <a:rPr lang="en-US"/>
            <a:t>2023</a:t>
          </a:r>
        </a:p>
      </dgm:t>
    </dgm:pt>
    <dgm:pt modelId="{77D25C77-50F8-47C1-9442-6AB86BECB05C}" type="parTrans" cxnId="{C953258C-7FD9-41F2-9539-6FB48434C8C0}">
      <dgm:prSet/>
      <dgm:spPr/>
      <dgm:t>
        <a:bodyPr/>
        <a:lstStyle/>
        <a:p>
          <a:endParaRPr lang="en-US"/>
        </a:p>
      </dgm:t>
    </dgm:pt>
    <dgm:pt modelId="{AFA4E7B7-16DF-4906-9F14-38C44D6D0BA8}" type="sibTrans" cxnId="{C953258C-7FD9-41F2-9539-6FB48434C8C0}">
      <dgm:prSet/>
      <dgm:spPr/>
      <dgm:t>
        <a:bodyPr/>
        <a:lstStyle/>
        <a:p>
          <a:endParaRPr lang="en-US"/>
        </a:p>
      </dgm:t>
    </dgm:pt>
    <dgm:pt modelId="{E0E8B1F9-EAAF-4C1C-A5C9-A9C443CE66A6}">
      <dgm:prSet/>
      <dgm:spPr/>
      <dgm:t>
        <a:bodyPr/>
        <a:lstStyle/>
        <a:p>
          <a:r>
            <a:rPr lang="en-US" dirty="0"/>
            <a:t>Agricultural products</a:t>
          </a:r>
        </a:p>
      </dgm:t>
    </dgm:pt>
    <dgm:pt modelId="{111CEFB5-1F1A-47F7-8967-1C2BCFDB3205}" type="parTrans" cxnId="{26D12363-6DFB-44AA-908C-26968015C538}">
      <dgm:prSet/>
      <dgm:spPr/>
      <dgm:t>
        <a:bodyPr/>
        <a:lstStyle/>
        <a:p>
          <a:endParaRPr lang="en-US"/>
        </a:p>
      </dgm:t>
    </dgm:pt>
    <dgm:pt modelId="{8D738201-BB42-4BFA-A87A-F4B8FAC36EC1}" type="sibTrans" cxnId="{26D12363-6DFB-44AA-908C-26968015C538}">
      <dgm:prSet/>
      <dgm:spPr/>
      <dgm:t>
        <a:bodyPr/>
        <a:lstStyle/>
        <a:p>
          <a:endParaRPr lang="en-US"/>
        </a:p>
      </dgm:t>
    </dgm:pt>
    <dgm:pt modelId="{A1EB8C0B-803C-40CF-9206-93CE2B65D9C1}">
      <dgm:prSet/>
      <dgm:spPr/>
      <dgm:t>
        <a:bodyPr/>
        <a:lstStyle/>
        <a:p>
          <a:r>
            <a:rPr lang="en-US" dirty="0"/>
            <a:t>Beverage containers -Deposit-refund system (Phase 1 - EPR transition, metal and specific beer glass bottles)</a:t>
          </a:r>
        </a:p>
      </dgm:t>
    </dgm:pt>
    <dgm:pt modelId="{BBA940A3-9558-4DA3-9D6C-00664F6C856E}" type="parTrans" cxnId="{A1DC1B67-1F7E-4A47-B0F0-50B236C5A3E6}">
      <dgm:prSet/>
      <dgm:spPr/>
      <dgm:t>
        <a:bodyPr/>
        <a:lstStyle/>
        <a:p>
          <a:endParaRPr lang="en-US"/>
        </a:p>
      </dgm:t>
    </dgm:pt>
    <dgm:pt modelId="{662890C0-6C92-42C4-8E67-D5FCBAEF1AE8}" type="sibTrans" cxnId="{A1DC1B67-1F7E-4A47-B0F0-50B236C5A3E6}">
      <dgm:prSet/>
      <dgm:spPr/>
      <dgm:t>
        <a:bodyPr/>
        <a:lstStyle/>
        <a:p>
          <a:endParaRPr lang="en-US"/>
        </a:p>
      </dgm:t>
    </dgm:pt>
    <dgm:pt modelId="{6DE752BC-2F5B-44F1-9FC7-CAC61508E79B}">
      <dgm:prSet/>
      <dgm:spPr/>
      <dgm:t>
        <a:bodyPr/>
        <a:lstStyle/>
        <a:p>
          <a:pPr>
            <a:defRPr b="1"/>
          </a:pPr>
          <a:r>
            <a:rPr lang="en-US" dirty="0"/>
            <a:t>2024</a:t>
          </a:r>
        </a:p>
      </dgm:t>
    </dgm:pt>
    <dgm:pt modelId="{F9E02A7D-3DA2-4980-B074-19FC858089FA}" type="parTrans" cxnId="{A4B56610-57E0-4C9F-9831-932F3F3894FC}">
      <dgm:prSet/>
      <dgm:spPr/>
      <dgm:t>
        <a:bodyPr/>
        <a:lstStyle/>
        <a:p>
          <a:endParaRPr lang="en-US"/>
        </a:p>
      </dgm:t>
    </dgm:pt>
    <dgm:pt modelId="{1B2BF100-68B1-41F7-B36F-42F8E1F862FD}" type="sibTrans" cxnId="{A4B56610-57E0-4C9F-9831-932F3F3894FC}">
      <dgm:prSet/>
      <dgm:spPr/>
      <dgm:t>
        <a:bodyPr/>
        <a:lstStyle/>
        <a:p>
          <a:endParaRPr lang="en-US"/>
        </a:p>
      </dgm:t>
    </dgm:pt>
    <dgm:pt modelId="{B0DD82AD-7BCC-47FB-88D6-76630C092CFE}">
      <dgm:prSet/>
      <dgm:spPr/>
      <dgm:t>
        <a:bodyPr anchor="t"/>
        <a:lstStyle/>
        <a:p>
          <a:r>
            <a:rPr lang="en-US" dirty="0"/>
            <a:t>Pressurized fuel containers </a:t>
          </a:r>
        </a:p>
      </dgm:t>
    </dgm:pt>
    <dgm:pt modelId="{0FD3FCD2-70AF-43F6-9F92-7483BB9C7042}" type="parTrans" cxnId="{05E46B5F-729D-4FE9-9D93-A1B99006C066}">
      <dgm:prSet/>
      <dgm:spPr/>
      <dgm:t>
        <a:bodyPr/>
        <a:lstStyle/>
        <a:p>
          <a:endParaRPr lang="en-US"/>
        </a:p>
      </dgm:t>
    </dgm:pt>
    <dgm:pt modelId="{C9B127CA-E84F-40F6-94FD-8D5F7DE98CA9}" type="sibTrans" cxnId="{05E46B5F-729D-4FE9-9D93-A1B99006C066}">
      <dgm:prSet/>
      <dgm:spPr/>
      <dgm:t>
        <a:bodyPr/>
        <a:lstStyle/>
        <a:p>
          <a:endParaRPr lang="en-US"/>
        </a:p>
      </dgm:t>
    </dgm:pt>
    <dgm:pt modelId="{93A825A7-AEA3-4F38-AAC4-FC943B8CB97E}">
      <dgm:prSet/>
      <dgm:spPr/>
      <dgm:t>
        <a:bodyPr anchor="t"/>
        <a:lstStyle/>
        <a:p>
          <a:r>
            <a:rPr lang="en-US" dirty="0"/>
            <a:t>Pharmaceutical products</a:t>
          </a:r>
        </a:p>
      </dgm:t>
    </dgm:pt>
    <dgm:pt modelId="{F90D1995-644F-4234-A2C4-ABD3C2AAD192}" type="parTrans" cxnId="{2A20993E-8644-4332-A5E0-5C9935C0FF13}">
      <dgm:prSet/>
      <dgm:spPr/>
      <dgm:t>
        <a:bodyPr/>
        <a:lstStyle/>
        <a:p>
          <a:endParaRPr lang="en-US"/>
        </a:p>
      </dgm:t>
    </dgm:pt>
    <dgm:pt modelId="{7300A252-0465-451F-B9D8-EFD49063F670}" type="sibTrans" cxnId="{2A20993E-8644-4332-A5E0-5C9935C0FF13}">
      <dgm:prSet/>
      <dgm:spPr/>
      <dgm:t>
        <a:bodyPr/>
        <a:lstStyle/>
        <a:p>
          <a:endParaRPr lang="en-US"/>
        </a:p>
      </dgm:t>
    </dgm:pt>
    <dgm:pt modelId="{7623F655-63C2-40C9-83E1-04C2909738F6}">
      <dgm:prSet/>
      <dgm:spPr/>
      <dgm:t>
        <a:bodyPr/>
        <a:lstStyle/>
        <a:p>
          <a:pPr>
            <a:defRPr b="1"/>
          </a:pPr>
          <a:r>
            <a:rPr lang="en-US"/>
            <a:t>2025</a:t>
          </a:r>
        </a:p>
      </dgm:t>
    </dgm:pt>
    <dgm:pt modelId="{B6308AA9-5478-4E6D-880D-01F20CE699E5}" type="parTrans" cxnId="{4085B4E9-E3B4-4408-B08A-730DAD3CBDE3}">
      <dgm:prSet/>
      <dgm:spPr/>
      <dgm:t>
        <a:bodyPr/>
        <a:lstStyle/>
        <a:p>
          <a:endParaRPr lang="en-US"/>
        </a:p>
      </dgm:t>
    </dgm:pt>
    <dgm:pt modelId="{99350857-1108-4BA0-BCE9-08E0FA541B30}" type="sibTrans" cxnId="{4085B4E9-E3B4-4408-B08A-730DAD3CBDE3}">
      <dgm:prSet/>
      <dgm:spPr/>
      <dgm:t>
        <a:bodyPr/>
        <a:lstStyle/>
        <a:p>
          <a:endParaRPr lang="en-US"/>
        </a:p>
      </dgm:t>
    </dgm:pt>
    <dgm:pt modelId="{15750A02-B277-48FB-B3AB-974DC9603BB0}">
      <dgm:prSet/>
      <dgm:spPr/>
      <dgm:t>
        <a:bodyPr/>
        <a:lstStyle/>
        <a:p>
          <a:r>
            <a:rPr lang="en-US" dirty="0"/>
            <a:t>Blue Box – Transition towards EPR (Phase 1)</a:t>
          </a:r>
        </a:p>
      </dgm:t>
    </dgm:pt>
    <dgm:pt modelId="{FE4E6629-F4EA-4CE6-BE95-B9E887446549}" type="parTrans" cxnId="{42D2FC0A-8012-44C3-9563-AEDA3F51012B}">
      <dgm:prSet/>
      <dgm:spPr/>
      <dgm:t>
        <a:bodyPr/>
        <a:lstStyle/>
        <a:p>
          <a:endParaRPr lang="en-US"/>
        </a:p>
      </dgm:t>
    </dgm:pt>
    <dgm:pt modelId="{A15883C5-03AF-4642-962A-0F4B4CC34810}" type="sibTrans" cxnId="{42D2FC0A-8012-44C3-9563-AEDA3F51012B}">
      <dgm:prSet/>
      <dgm:spPr/>
      <dgm:t>
        <a:bodyPr/>
        <a:lstStyle/>
        <a:p>
          <a:endParaRPr lang="en-US"/>
        </a:p>
      </dgm:t>
    </dgm:pt>
    <dgm:pt modelId="{C943E73D-DEB2-4EDB-A723-8A24212B8DAC}">
      <dgm:prSet/>
      <dgm:spPr/>
      <dgm:t>
        <a:bodyPr/>
        <a:lstStyle/>
        <a:p>
          <a:r>
            <a:rPr lang="en-US" dirty="0"/>
            <a:t>Beverage containers - Deposit-refund system (Phase 2 – Plastic containers)</a:t>
          </a:r>
        </a:p>
      </dgm:t>
    </dgm:pt>
    <dgm:pt modelId="{56B4E755-0463-41FE-9048-BDD654A042B3}" type="parTrans" cxnId="{BB4E62AE-AA92-4163-9FB0-10FC66A2544A}">
      <dgm:prSet/>
      <dgm:spPr/>
      <dgm:t>
        <a:bodyPr/>
        <a:lstStyle/>
        <a:p>
          <a:endParaRPr lang="en-US"/>
        </a:p>
      </dgm:t>
    </dgm:pt>
    <dgm:pt modelId="{6556BCE3-5EEC-4336-8E51-58B5135EE437}" type="sibTrans" cxnId="{BB4E62AE-AA92-4163-9FB0-10FC66A2544A}">
      <dgm:prSet/>
      <dgm:spPr/>
      <dgm:t>
        <a:bodyPr/>
        <a:lstStyle/>
        <a:p>
          <a:endParaRPr lang="en-US"/>
        </a:p>
      </dgm:t>
    </dgm:pt>
    <dgm:pt modelId="{A393BB9D-976B-451A-8EBE-9D8C221806F8}">
      <dgm:prSet/>
      <dgm:spPr/>
      <dgm:t>
        <a:bodyPr/>
        <a:lstStyle/>
        <a:p>
          <a:pPr>
            <a:defRPr b="1"/>
          </a:pPr>
          <a:r>
            <a:rPr lang="fr-CA" dirty="0"/>
            <a:t>2027</a:t>
          </a:r>
        </a:p>
      </dgm:t>
    </dgm:pt>
    <dgm:pt modelId="{81233BC6-2700-40BE-B2C9-4CDEB0439135}" type="parTrans" cxnId="{ECDE7319-A1D7-43C3-B99D-030D4672AA05}">
      <dgm:prSet/>
      <dgm:spPr/>
      <dgm:t>
        <a:bodyPr/>
        <a:lstStyle/>
        <a:p>
          <a:endParaRPr lang="fr-CA"/>
        </a:p>
      </dgm:t>
    </dgm:pt>
    <dgm:pt modelId="{6FCF30C4-ED87-4C1B-A902-3DE0FDAAD5E6}" type="sibTrans" cxnId="{ECDE7319-A1D7-43C3-B99D-030D4672AA05}">
      <dgm:prSet/>
      <dgm:spPr/>
      <dgm:t>
        <a:bodyPr/>
        <a:lstStyle/>
        <a:p>
          <a:endParaRPr lang="fr-CA"/>
        </a:p>
      </dgm:t>
    </dgm:pt>
    <dgm:pt modelId="{3FC219A5-4962-4916-957D-39AC0BF04447}">
      <dgm:prSet/>
      <dgm:spPr/>
      <dgm:t>
        <a:bodyPr/>
        <a:lstStyle/>
        <a:p>
          <a:r>
            <a:rPr lang="en-US" dirty="0"/>
            <a:t>Beverage containers - Deposit-refund system (Phase 3 – Glass containers)</a:t>
          </a:r>
          <a:endParaRPr lang="fr-CA" dirty="0"/>
        </a:p>
      </dgm:t>
    </dgm:pt>
    <dgm:pt modelId="{CF8F3B6C-91C2-4938-90CB-8AB9D090388C}" type="parTrans" cxnId="{9383C4E9-345C-4991-B3FD-5A6DD7D5423F}">
      <dgm:prSet/>
      <dgm:spPr/>
      <dgm:t>
        <a:bodyPr/>
        <a:lstStyle/>
        <a:p>
          <a:endParaRPr lang="fr-CA"/>
        </a:p>
      </dgm:t>
    </dgm:pt>
    <dgm:pt modelId="{AEDC4231-88DD-4480-95E3-32B53ED47655}" type="sibTrans" cxnId="{9383C4E9-345C-4991-B3FD-5A6DD7D5423F}">
      <dgm:prSet/>
      <dgm:spPr/>
      <dgm:t>
        <a:bodyPr/>
        <a:lstStyle/>
        <a:p>
          <a:endParaRPr lang="fr-CA"/>
        </a:p>
      </dgm:t>
    </dgm:pt>
    <dgm:pt modelId="{530284F9-088D-4812-B4EB-E458B84391D2}">
      <dgm:prSet/>
      <dgm:spPr/>
      <dgm:t>
        <a:bodyPr/>
        <a:lstStyle/>
        <a:p>
          <a:r>
            <a:rPr lang="en-US" dirty="0"/>
            <a:t>Electronic products</a:t>
          </a:r>
        </a:p>
      </dgm:t>
    </dgm:pt>
    <dgm:pt modelId="{AEC37F7A-14EC-4DA6-A2EF-764EF2F28AEB}" type="parTrans" cxnId="{F909DDBA-D925-4FCB-A91E-8F8B066882A1}">
      <dgm:prSet/>
      <dgm:spPr/>
      <dgm:t>
        <a:bodyPr/>
        <a:lstStyle/>
        <a:p>
          <a:endParaRPr lang="fr-CA"/>
        </a:p>
      </dgm:t>
    </dgm:pt>
    <dgm:pt modelId="{73D68F59-8B60-422D-889E-80D8253F7336}" type="sibTrans" cxnId="{F909DDBA-D925-4FCB-A91E-8F8B066882A1}">
      <dgm:prSet/>
      <dgm:spPr/>
      <dgm:t>
        <a:bodyPr/>
        <a:lstStyle/>
        <a:p>
          <a:endParaRPr lang="fr-CA"/>
        </a:p>
      </dgm:t>
    </dgm:pt>
    <dgm:pt modelId="{6A534704-E0B7-4618-AAAA-5836F471F3CB}">
      <dgm:prSet/>
      <dgm:spPr/>
      <dgm:t>
        <a:bodyPr/>
        <a:lstStyle/>
        <a:p>
          <a:r>
            <a:rPr lang="en-US" dirty="0"/>
            <a:t>Paints and containers </a:t>
          </a:r>
        </a:p>
      </dgm:t>
    </dgm:pt>
    <dgm:pt modelId="{9ADC3D3D-D36E-4C83-9702-5AE1CA760FDF}" type="parTrans" cxnId="{2FB36BEC-D6CB-404C-BB31-43FD12EC1A64}">
      <dgm:prSet/>
      <dgm:spPr/>
      <dgm:t>
        <a:bodyPr/>
        <a:lstStyle/>
        <a:p>
          <a:endParaRPr lang="fr-CA"/>
        </a:p>
      </dgm:t>
    </dgm:pt>
    <dgm:pt modelId="{6E610969-EBF4-4A5B-B5C8-03DF572C27DB}" type="sibTrans" cxnId="{2FB36BEC-D6CB-404C-BB31-43FD12EC1A64}">
      <dgm:prSet/>
      <dgm:spPr/>
      <dgm:t>
        <a:bodyPr/>
        <a:lstStyle/>
        <a:p>
          <a:endParaRPr lang="fr-CA"/>
        </a:p>
      </dgm:t>
    </dgm:pt>
    <dgm:pt modelId="{075787FF-D704-4664-974C-0291624C676C}">
      <dgm:prSet/>
      <dgm:spPr/>
      <dgm:t>
        <a:bodyPr anchor="t"/>
        <a:lstStyle/>
        <a:p>
          <a:r>
            <a:rPr lang="en-US" dirty="0"/>
            <a:t>Oils, antifreeze, filters, coolants and their containers </a:t>
          </a:r>
        </a:p>
      </dgm:t>
    </dgm:pt>
    <dgm:pt modelId="{FF3B2078-78A3-4B53-9661-5585AD2B6131}" type="parTrans" cxnId="{F8C407D5-B2AE-47F1-B959-25E864896345}">
      <dgm:prSet/>
      <dgm:spPr/>
      <dgm:t>
        <a:bodyPr/>
        <a:lstStyle/>
        <a:p>
          <a:endParaRPr lang="fr-CA"/>
        </a:p>
      </dgm:t>
    </dgm:pt>
    <dgm:pt modelId="{F4DE4A28-AC0E-4967-AB79-0EC6303709FA}" type="sibTrans" cxnId="{F8C407D5-B2AE-47F1-B959-25E864896345}">
      <dgm:prSet/>
      <dgm:spPr/>
      <dgm:t>
        <a:bodyPr/>
        <a:lstStyle/>
        <a:p>
          <a:endParaRPr lang="fr-CA"/>
        </a:p>
      </dgm:t>
    </dgm:pt>
    <dgm:pt modelId="{2D1033C0-8620-46B1-A8E4-812D27ABF176}">
      <dgm:prSet/>
      <dgm:spPr/>
      <dgm:t>
        <a:bodyPr anchor="t"/>
        <a:lstStyle/>
        <a:p>
          <a:r>
            <a:rPr lang="en-US" b="1" i="1" strike="sngStrike" dirty="0"/>
            <a:t>Regulation respecting the recovery and reclamation of used oils, oil or fluid containers and used filters</a:t>
          </a:r>
        </a:p>
      </dgm:t>
    </dgm:pt>
    <dgm:pt modelId="{974C60FF-CCC0-4546-AFCE-AE287B388A77}" type="parTrans" cxnId="{99467C4F-BA11-4FB0-96CC-1CD8FEE777C2}">
      <dgm:prSet/>
      <dgm:spPr/>
      <dgm:t>
        <a:bodyPr/>
        <a:lstStyle/>
        <a:p>
          <a:endParaRPr lang="fr-CA"/>
        </a:p>
      </dgm:t>
    </dgm:pt>
    <dgm:pt modelId="{24364DEF-3301-4DBF-B3C2-253BB424EF30}" type="sibTrans" cxnId="{99467C4F-BA11-4FB0-96CC-1CD8FEE777C2}">
      <dgm:prSet/>
      <dgm:spPr/>
      <dgm:t>
        <a:bodyPr/>
        <a:lstStyle/>
        <a:p>
          <a:endParaRPr lang="fr-CA"/>
        </a:p>
      </dgm:t>
    </dgm:pt>
    <dgm:pt modelId="{D780380A-C597-4D88-91FB-F0C594F2F716}">
      <dgm:prSet/>
      <dgm:spPr/>
      <dgm:t>
        <a:bodyPr/>
        <a:lstStyle/>
        <a:p>
          <a:r>
            <a:rPr lang="en-US" dirty="0"/>
            <a:t>Paints and containers </a:t>
          </a:r>
        </a:p>
        <a:p>
          <a:r>
            <a:rPr lang="en-US" dirty="0"/>
            <a:t>Oils, antifreeze, filters, coolants and their containers </a:t>
          </a:r>
        </a:p>
      </dgm:t>
    </dgm:pt>
    <dgm:pt modelId="{4EF5274A-BA38-40BE-B7C9-DBFDA5C27485}" type="parTrans" cxnId="{E8AFE0C3-D5BA-49C9-9403-86F3789A4033}">
      <dgm:prSet/>
      <dgm:spPr/>
      <dgm:t>
        <a:bodyPr/>
        <a:lstStyle/>
        <a:p>
          <a:endParaRPr lang="fr-CA"/>
        </a:p>
      </dgm:t>
    </dgm:pt>
    <dgm:pt modelId="{15A96B17-7835-41F8-9B09-9296138773CE}" type="sibTrans" cxnId="{E8AFE0C3-D5BA-49C9-9403-86F3789A4033}">
      <dgm:prSet/>
      <dgm:spPr/>
      <dgm:t>
        <a:bodyPr/>
        <a:lstStyle/>
        <a:p>
          <a:endParaRPr lang="fr-CA"/>
        </a:p>
      </dgm:t>
    </dgm:pt>
    <dgm:pt modelId="{F15276BA-1C3B-4695-B343-3E8BD10A794F}" type="pres">
      <dgm:prSet presAssocID="{3761E708-8B0F-45C6-91E5-81B9FE77E2E1}" presName="root" presStyleCnt="0">
        <dgm:presLayoutVars>
          <dgm:chMax/>
          <dgm:chPref/>
          <dgm:animLvl val="lvl"/>
        </dgm:presLayoutVars>
      </dgm:prSet>
      <dgm:spPr/>
    </dgm:pt>
    <dgm:pt modelId="{299F1F3C-C6BD-4AEB-9511-14AD794FE248}" type="pres">
      <dgm:prSet presAssocID="{3761E708-8B0F-45C6-91E5-81B9FE77E2E1}" presName="divider" presStyleLbl="fgAcc1" presStyleIdx="0" presStyleCnt="9"/>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0F96F714-CAF7-4FE8-9F5D-60AF0D0952E5}" type="pres">
      <dgm:prSet presAssocID="{3761E708-8B0F-45C6-91E5-81B9FE77E2E1}" presName="nodes" presStyleCnt="0">
        <dgm:presLayoutVars>
          <dgm:chMax/>
          <dgm:chPref/>
          <dgm:animLvl val="lvl"/>
        </dgm:presLayoutVars>
      </dgm:prSet>
      <dgm:spPr/>
    </dgm:pt>
    <dgm:pt modelId="{07EDD19F-3FB7-482E-A7FD-F41A8D20E744}" type="pres">
      <dgm:prSet presAssocID="{F37A8358-0DF8-4E40-ACB4-1F081BA4B769}" presName="composite" presStyleCnt="0"/>
      <dgm:spPr/>
    </dgm:pt>
    <dgm:pt modelId="{A3E67520-0BFB-41C0-8DE7-A08F344DA86B}" type="pres">
      <dgm:prSet presAssocID="{F37A8358-0DF8-4E40-ACB4-1F081BA4B769}" presName="ConnectorPoint" presStyleLbl="lnNode1" presStyleIdx="0"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0CA3F2D-7D9E-45E1-9041-F32958D89BF4}" type="pres">
      <dgm:prSet presAssocID="{F37A8358-0DF8-4E40-ACB4-1F081BA4B769}" presName="DropPinPlaceHolder" presStyleCnt="0"/>
      <dgm:spPr/>
    </dgm:pt>
    <dgm:pt modelId="{7B75164A-F6C8-4BF7-AC92-765C144E0A24}" type="pres">
      <dgm:prSet presAssocID="{F37A8358-0DF8-4E40-ACB4-1F081BA4B769}" presName="DropPin" presStyleLbl="alignNode1" presStyleIdx="0" presStyleCnt="8"/>
      <dgm:spPr/>
    </dgm:pt>
    <dgm:pt modelId="{B58A7AF4-E1CE-4080-95A7-A926745208B6}" type="pres">
      <dgm:prSet presAssocID="{F37A8358-0DF8-4E40-ACB4-1F081BA4B769}" presName="Ellipse" presStyleLbl="fgAcc1" presStyleIdx="1" presStyleCnt="9"/>
      <dgm:spPr>
        <a:solidFill>
          <a:schemeClr val="lt1">
            <a:alpha val="90000"/>
            <a:hueOff val="0"/>
            <a:satOff val="0"/>
            <a:lumOff val="0"/>
            <a:alphaOff val="0"/>
          </a:schemeClr>
        </a:solidFill>
        <a:ln w="19050" cap="flat" cmpd="sng" algn="ctr">
          <a:noFill/>
          <a:prstDash val="solid"/>
          <a:miter lim="800000"/>
        </a:ln>
        <a:effectLst/>
      </dgm:spPr>
    </dgm:pt>
    <dgm:pt modelId="{A93EC7B2-FF07-450D-91E6-21017C397338}" type="pres">
      <dgm:prSet presAssocID="{F37A8358-0DF8-4E40-ACB4-1F081BA4B769}" presName="L2TextContainer" presStyleLbl="revTx" presStyleIdx="0" presStyleCnt="16">
        <dgm:presLayoutVars>
          <dgm:bulletEnabled val="1"/>
        </dgm:presLayoutVars>
      </dgm:prSet>
      <dgm:spPr/>
    </dgm:pt>
    <dgm:pt modelId="{80E200F0-5AE4-4631-98CE-C133F464C0D7}" type="pres">
      <dgm:prSet presAssocID="{F37A8358-0DF8-4E40-ACB4-1F081BA4B769}" presName="L1TextContainer" presStyleLbl="revTx" presStyleIdx="1" presStyleCnt="16" custLinFactNeighborX="3541" custLinFactNeighborY="-21970">
        <dgm:presLayoutVars>
          <dgm:chMax val="1"/>
          <dgm:chPref val="1"/>
          <dgm:bulletEnabled val="1"/>
        </dgm:presLayoutVars>
      </dgm:prSet>
      <dgm:spPr/>
    </dgm:pt>
    <dgm:pt modelId="{C00BFDEC-6E70-49D3-9C21-541287C94885}" type="pres">
      <dgm:prSet presAssocID="{F37A8358-0DF8-4E40-ACB4-1F081BA4B769}" presName="ConnectLine" presStyleLbl="sibTrans1D1" presStyleIdx="0" presStyleCnt="8"/>
      <dgm:spPr>
        <a:noFill/>
        <a:ln w="12700" cap="flat" cmpd="sng" algn="ctr">
          <a:solidFill>
            <a:schemeClr val="accent2">
              <a:hueOff val="0"/>
              <a:satOff val="0"/>
              <a:lumOff val="0"/>
              <a:alphaOff val="0"/>
            </a:schemeClr>
          </a:solidFill>
          <a:prstDash val="dash"/>
          <a:miter lim="800000"/>
        </a:ln>
        <a:effectLst/>
      </dgm:spPr>
    </dgm:pt>
    <dgm:pt modelId="{1AC95BBB-EB6A-48BD-BAA6-530E114CFFF8}" type="pres">
      <dgm:prSet presAssocID="{F37A8358-0DF8-4E40-ACB4-1F081BA4B769}" presName="EmptyPlaceHolder" presStyleCnt="0"/>
      <dgm:spPr/>
    </dgm:pt>
    <dgm:pt modelId="{B03E4BAD-1BA3-4D07-8705-E99BCB26C207}" type="pres">
      <dgm:prSet presAssocID="{869C6353-CD8F-4FF8-93B0-43913DD9FA23}" presName="spaceBetweenRectangles" presStyleCnt="0"/>
      <dgm:spPr/>
    </dgm:pt>
    <dgm:pt modelId="{5CED1A42-B69A-4CC5-B36D-64BB20276E40}" type="pres">
      <dgm:prSet presAssocID="{A49EF062-4F96-4F99-8A8E-E11652A44F29}" presName="composite" presStyleCnt="0"/>
      <dgm:spPr/>
    </dgm:pt>
    <dgm:pt modelId="{18C6590D-E316-4F5D-9404-43FB7839EAB6}" type="pres">
      <dgm:prSet presAssocID="{A49EF062-4F96-4F99-8A8E-E11652A44F29}" presName="ConnectorPoint" presStyleLbl="lnNode1" presStyleIdx="1"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51004AD-B31F-4EB7-8F85-0ADEC99CBA7C}" type="pres">
      <dgm:prSet presAssocID="{A49EF062-4F96-4F99-8A8E-E11652A44F29}" presName="DropPinPlaceHolder" presStyleCnt="0"/>
      <dgm:spPr/>
    </dgm:pt>
    <dgm:pt modelId="{B123A2D5-6F88-401A-8BFC-A91050555FDD}" type="pres">
      <dgm:prSet presAssocID="{A49EF062-4F96-4F99-8A8E-E11652A44F29}" presName="DropPin" presStyleLbl="alignNode1" presStyleIdx="1" presStyleCnt="8"/>
      <dgm:spPr/>
    </dgm:pt>
    <dgm:pt modelId="{5CC56DB8-734B-4CBA-A2CC-5C271374A93A}" type="pres">
      <dgm:prSet presAssocID="{A49EF062-4F96-4F99-8A8E-E11652A44F29}" presName="Ellipse" presStyleLbl="fgAcc1" presStyleIdx="2" presStyleCnt="9"/>
      <dgm:spPr>
        <a:solidFill>
          <a:schemeClr val="lt1">
            <a:alpha val="90000"/>
            <a:hueOff val="0"/>
            <a:satOff val="0"/>
            <a:lumOff val="0"/>
            <a:alphaOff val="0"/>
          </a:schemeClr>
        </a:solidFill>
        <a:ln w="19050" cap="flat" cmpd="sng" algn="ctr">
          <a:noFill/>
          <a:prstDash val="solid"/>
          <a:miter lim="800000"/>
        </a:ln>
        <a:effectLst/>
      </dgm:spPr>
    </dgm:pt>
    <dgm:pt modelId="{9FE43359-C9B8-4AD7-B4C7-8BE472CB715B}" type="pres">
      <dgm:prSet presAssocID="{A49EF062-4F96-4F99-8A8E-E11652A44F29}" presName="L2TextContainer" presStyleLbl="revTx" presStyleIdx="2" presStyleCnt="16">
        <dgm:presLayoutVars>
          <dgm:bulletEnabled val="1"/>
        </dgm:presLayoutVars>
      </dgm:prSet>
      <dgm:spPr/>
    </dgm:pt>
    <dgm:pt modelId="{98AFCD7B-7939-4B68-A962-362FD87ABA3D}" type="pres">
      <dgm:prSet presAssocID="{A49EF062-4F96-4F99-8A8E-E11652A44F29}" presName="L1TextContainer" presStyleLbl="revTx" presStyleIdx="3" presStyleCnt="16">
        <dgm:presLayoutVars>
          <dgm:chMax val="1"/>
          <dgm:chPref val="1"/>
          <dgm:bulletEnabled val="1"/>
        </dgm:presLayoutVars>
      </dgm:prSet>
      <dgm:spPr/>
    </dgm:pt>
    <dgm:pt modelId="{C69D7D9F-05BD-4D9E-9946-08F889E472CB}" type="pres">
      <dgm:prSet presAssocID="{A49EF062-4F96-4F99-8A8E-E11652A44F29}" presName="ConnectLine" presStyleLbl="sibTrans1D1" presStyleIdx="1" presStyleCnt="8"/>
      <dgm:spPr>
        <a:noFill/>
        <a:ln w="12700" cap="flat" cmpd="sng" algn="ctr">
          <a:solidFill>
            <a:schemeClr val="accent2">
              <a:hueOff val="0"/>
              <a:satOff val="0"/>
              <a:lumOff val="0"/>
              <a:alphaOff val="0"/>
            </a:schemeClr>
          </a:solidFill>
          <a:prstDash val="dash"/>
          <a:miter lim="800000"/>
        </a:ln>
        <a:effectLst/>
      </dgm:spPr>
    </dgm:pt>
    <dgm:pt modelId="{A2A512EF-31D1-4956-977B-C2A15CCF7EDB}" type="pres">
      <dgm:prSet presAssocID="{A49EF062-4F96-4F99-8A8E-E11652A44F29}" presName="EmptyPlaceHolder" presStyleCnt="0"/>
      <dgm:spPr/>
    </dgm:pt>
    <dgm:pt modelId="{20CC424A-0357-4EE4-8F84-67E66E320DFC}" type="pres">
      <dgm:prSet presAssocID="{073F5E14-C072-43C9-A636-40796058D0AB}" presName="spaceBetweenRectangles" presStyleCnt="0"/>
      <dgm:spPr/>
    </dgm:pt>
    <dgm:pt modelId="{8B141833-9A14-4AE1-969D-52C33DCC2135}" type="pres">
      <dgm:prSet presAssocID="{2AC55249-1240-4743-B63E-75CB51A10E74}" presName="composite" presStyleCnt="0"/>
      <dgm:spPr/>
    </dgm:pt>
    <dgm:pt modelId="{2F0C5C6F-0D2E-4692-A3DE-377A2157524A}" type="pres">
      <dgm:prSet presAssocID="{2AC55249-1240-4743-B63E-75CB51A10E74}" presName="ConnectorPoint" presStyleLbl="lnNode1" presStyleIdx="2"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1DE8A5E-5671-4C0E-AB6B-A6EE7A8D76F0}" type="pres">
      <dgm:prSet presAssocID="{2AC55249-1240-4743-B63E-75CB51A10E74}" presName="DropPinPlaceHolder" presStyleCnt="0"/>
      <dgm:spPr/>
    </dgm:pt>
    <dgm:pt modelId="{20B990E8-227B-4168-8581-07CDAEB7D87C}" type="pres">
      <dgm:prSet presAssocID="{2AC55249-1240-4743-B63E-75CB51A10E74}" presName="DropPin" presStyleLbl="alignNode1" presStyleIdx="2" presStyleCnt="8"/>
      <dgm:spPr/>
    </dgm:pt>
    <dgm:pt modelId="{9CCA14AA-BD5E-451E-A7EF-08D43069D00E}" type="pres">
      <dgm:prSet presAssocID="{2AC55249-1240-4743-B63E-75CB51A10E74}" presName="Ellipse" presStyleLbl="fgAcc1" presStyleIdx="3" presStyleCnt="9"/>
      <dgm:spPr>
        <a:solidFill>
          <a:schemeClr val="lt1">
            <a:alpha val="90000"/>
            <a:hueOff val="0"/>
            <a:satOff val="0"/>
            <a:lumOff val="0"/>
            <a:alphaOff val="0"/>
          </a:schemeClr>
        </a:solidFill>
        <a:ln w="19050" cap="flat" cmpd="sng" algn="ctr">
          <a:noFill/>
          <a:prstDash val="solid"/>
          <a:miter lim="800000"/>
        </a:ln>
        <a:effectLst/>
      </dgm:spPr>
    </dgm:pt>
    <dgm:pt modelId="{79F0F01E-1A38-4608-A4C7-A93E0765531A}" type="pres">
      <dgm:prSet presAssocID="{2AC55249-1240-4743-B63E-75CB51A10E74}" presName="L2TextContainer" presStyleLbl="revTx" presStyleIdx="4" presStyleCnt="16">
        <dgm:presLayoutVars>
          <dgm:bulletEnabled val="1"/>
        </dgm:presLayoutVars>
      </dgm:prSet>
      <dgm:spPr/>
    </dgm:pt>
    <dgm:pt modelId="{A389C54C-2740-4FCE-9600-17665505E431}" type="pres">
      <dgm:prSet presAssocID="{2AC55249-1240-4743-B63E-75CB51A10E74}" presName="L1TextContainer" presStyleLbl="revTx" presStyleIdx="5" presStyleCnt="16" custLinFactNeighborX="4944" custLinFactNeighborY="-32116">
        <dgm:presLayoutVars>
          <dgm:chMax val="1"/>
          <dgm:chPref val="1"/>
          <dgm:bulletEnabled val="1"/>
        </dgm:presLayoutVars>
      </dgm:prSet>
      <dgm:spPr/>
    </dgm:pt>
    <dgm:pt modelId="{628F38E3-3469-42CE-8051-30D93F16DECB}" type="pres">
      <dgm:prSet presAssocID="{2AC55249-1240-4743-B63E-75CB51A10E74}" presName="ConnectLine" presStyleLbl="sibTrans1D1" presStyleIdx="2" presStyleCnt="8"/>
      <dgm:spPr>
        <a:noFill/>
        <a:ln w="12700" cap="flat" cmpd="sng" algn="ctr">
          <a:solidFill>
            <a:schemeClr val="accent2">
              <a:hueOff val="0"/>
              <a:satOff val="0"/>
              <a:lumOff val="0"/>
              <a:alphaOff val="0"/>
            </a:schemeClr>
          </a:solidFill>
          <a:prstDash val="dash"/>
          <a:miter lim="800000"/>
        </a:ln>
        <a:effectLst/>
      </dgm:spPr>
    </dgm:pt>
    <dgm:pt modelId="{21B60303-9140-4CF7-A3AA-78360774E68D}" type="pres">
      <dgm:prSet presAssocID="{2AC55249-1240-4743-B63E-75CB51A10E74}" presName="EmptyPlaceHolder" presStyleCnt="0"/>
      <dgm:spPr/>
    </dgm:pt>
    <dgm:pt modelId="{E4D0F702-AFBE-4343-B61C-4BABA3000EEE}" type="pres">
      <dgm:prSet presAssocID="{AC78744E-4FDD-4E48-9E82-16AE7F6A1FDD}" presName="spaceBetweenRectangles" presStyleCnt="0"/>
      <dgm:spPr/>
    </dgm:pt>
    <dgm:pt modelId="{B93411B4-B696-4635-9755-0B879004BE72}" type="pres">
      <dgm:prSet presAssocID="{0227FE35-F2B9-43F6-87B3-F55F9BE5294C}" presName="composite" presStyleCnt="0"/>
      <dgm:spPr/>
    </dgm:pt>
    <dgm:pt modelId="{1662D91E-79A6-40C5-9C0D-EE947A0183E8}" type="pres">
      <dgm:prSet presAssocID="{0227FE35-F2B9-43F6-87B3-F55F9BE5294C}" presName="ConnectorPoint" presStyleLbl="lnNode1" presStyleIdx="3"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8ED4484-F7FA-4854-912D-0852CCF416B9}" type="pres">
      <dgm:prSet presAssocID="{0227FE35-F2B9-43F6-87B3-F55F9BE5294C}" presName="DropPinPlaceHolder" presStyleCnt="0"/>
      <dgm:spPr/>
    </dgm:pt>
    <dgm:pt modelId="{7D98F39E-606B-44BA-AE2E-6B868385F821}" type="pres">
      <dgm:prSet presAssocID="{0227FE35-F2B9-43F6-87B3-F55F9BE5294C}" presName="DropPin" presStyleLbl="alignNode1" presStyleIdx="3" presStyleCnt="8"/>
      <dgm:spPr/>
    </dgm:pt>
    <dgm:pt modelId="{9C5E6D49-B07D-4D9D-A3B1-45FE53F081E8}" type="pres">
      <dgm:prSet presAssocID="{0227FE35-F2B9-43F6-87B3-F55F9BE5294C}" presName="Ellipse" presStyleLbl="fgAcc1" presStyleIdx="4" presStyleCnt="9"/>
      <dgm:spPr>
        <a:solidFill>
          <a:schemeClr val="lt1">
            <a:alpha val="90000"/>
            <a:hueOff val="0"/>
            <a:satOff val="0"/>
            <a:lumOff val="0"/>
            <a:alphaOff val="0"/>
          </a:schemeClr>
        </a:solidFill>
        <a:ln w="19050" cap="flat" cmpd="sng" algn="ctr">
          <a:noFill/>
          <a:prstDash val="solid"/>
          <a:miter lim="800000"/>
        </a:ln>
        <a:effectLst/>
      </dgm:spPr>
    </dgm:pt>
    <dgm:pt modelId="{90EE2AF3-6714-487D-A769-F0E729FBF3B3}" type="pres">
      <dgm:prSet presAssocID="{0227FE35-F2B9-43F6-87B3-F55F9BE5294C}" presName="L2TextContainer" presStyleLbl="revTx" presStyleIdx="6" presStyleCnt="16">
        <dgm:presLayoutVars>
          <dgm:bulletEnabled val="1"/>
        </dgm:presLayoutVars>
      </dgm:prSet>
      <dgm:spPr/>
    </dgm:pt>
    <dgm:pt modelId="{5B227538-E006-49F4-8D7F-B2A89E787147}" type="pres">
      <dgm:prSet presAssocID="{0227FE35-F2B9-43F6-87B3-F55F9BE5294C}" presName="L1TextContainer" presStyleLbl="revTx" presStyleIdx="7" presStyleCnt="16" custLinFactNeighborX="-68" custLinFactNeighborY="94417">
        <dgm:presLayoutVars>
          <dgm:chMax val="1"/>
          <dgm:chPref val="1"/>
          <dgm:bulletEnabled val="1"/>
        </dgm:presLayoutVars>
      </dgm:prSet>
      <dgm:spPr/>
    </dgm:pt>
    <dgm:pt modelId="{75CB1F04-0AD8-4A98-B4FC-9EE896C8125B}" type="pres">
      <dgm:prSet presAssocID="{0227FE35-F2B9-43F6-87B3-F55F9BE5294C}" presName="ConnectLine" presStyleLbl="sibTrans1D1" presStyleIdx="3" presStyleCnt="8"/>
      <dgm:spPr>
        <a:noFill/>
        <a:ln w="12700" cap="flat" cmpd="sng" algn="ctr">
          <a:solidFill>
            <a:schemeClr val="accent2">
              <a:hueOff val="0"/>
              <a:satOff val="0"/>
              <a:lumOff val="0"/>
              <a:alphaOff val="0"/>
            </a:schemeClr>
          </a:solidFill>
          <a:prstDash val="dash"/>
          <a:miter lim="800000"/>
        </a:ln>
        <a:effectLst/>
      </dgm:spPr>
    </dgm:pt>
    <dgm:pt modelId="{67A0B049-CB02-4A47-9B5D-9AEC601F379F}" type="pres">
      <dgm:prSet presAssocID="{0227FE35-F2B9-43F6-87B3-F55F9BE5294C}" presName="EmptyPlaceHolder" presStyleCnt="0"/>
      <dgm:spPr/>
    </dgm:pt>
    <dgm:pt modelId="{E63D3A3F-A3C8-4D07-956B-64C0D6670C53}" type="pres">
      <dgm:prSet presAssocID="{69739147-EDE9-4105-985C-56E782ADAD56}" presName="spaceBetweenRectangles" presStyleCnt="0"/>
      <dgm:spPr/>
    </dgm:pt>
    <dgm:pt modelId="{E5E7A114-8A0F-4A04-927E-952B161CF716}" type="pres">
      <dgm:prSet presAssocID="{61EE1DBF-7E40-4178-B0FB-FDF5C85101DE}" presName="composite" presStyleCnt="0"/>
      <dgm:spPr/>
    </dgm:pt>
    <dgm:pt modelId="{B91E9B5D-8FF3-4F77-A4CC-9CCCEA9AF143}" type="pres">
      <dgm:prSet presAssocID="{61EE1DBF-7E40-4178-B0FB-FDF5C85101DE}" presName="ConnectorPoint" presStyleLbl="lnNode1" presStyleIdx="4"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8462675-BED4-41CF-8FE5-3D27D556D77D}" type="pres">
      <dgm:prSet presAssocID="{61EE1DBF-7E40-4178-B0FB-FDF5C85101DE}" presName="DropPinPlaceHolder" presStyleCnt="0"/>
      <dgm:spPr/>
    </dgm:pt>
    <dgm:pt modelId="{08FEAB8E-6A2D-483F-B835-13DAC4D4199F}" type="pres">
      <dgm:prSet presAssocID="{61EE1DBF-7E40-4178-B0FB-FDF5C85101DE}" presName="DropPin" presStyleLbl="alignNode1" presStyleIdx="4" presStyleCnt="8"/>
      <dgm:spPr/>
    </dgm:pt>
    <dgm:pt modelId="{EB970936-4CF5-4FB5-8ACD-F53EB0B7457C}" type="pres">
      <dgm:prSet presAssocID="{61EE1DBF-7E40-4178-B0FB-FDF5C85101DE}" presName="Ellipse" presStyleLbl="fgAcc1" presStyleIdx="5" presStyleCnt="9"/>
      <dgm:spPr>
        <a:solidFill>
          <a:schemeClr val="lt1">
            <a:alpha val="90000"/>
            <a:hueOff val="0"/>
            <a:satOff val="0"/>
            <a:lumOff val="0"/>
            <a:alphaOff val="0"/>
          </a:schemeClr>
        </a:solidFill>
        <a:ln w="19050" cap="flat" cmpd="sng" algn="ctr">
          <a:noFill/>
          <a:prstDash val="solid"/>
          <a:miter lim="800000"/>
        </a:ln>
        <a:effectLst/>
      </dgm:spPr>
    </dgm:pt>
    <dgm:pt modelId="{367876BA-99E9-4642-AC73-A07C26B32DF7}" type="pres">
      <dgm:prSet presAssocID="{61EE1DBF-7E40-4178-B0FB-FDF5C85101DE}" presName="L2TextContainer" presStyleLbl="revTx" presStyleIdx="8" presStyleCnt="16">
        <dgm:presLayoutVars>
          <dgm:bulletEnabled val="1"/>
        </dgm:presLayoutVars>
      </dgm:prSet>
      <dgm:spPr/>
    </dgm:pt>
    <dgm:pt modelId="{BEACF08F-6ECE-4089-B631-263109286919}" type="pres">
      <dgm:prSet presAssocID="{61EE1DBF-7E40-4178-B0FB-FDF5C85101DE}" presName="L1TextContainer" presStyleLbl="revTx" presStyleIdx="9" presStyleCnt="16" custLinFactNeighborX="75" custLinFactNeighborY="-1110">
        <dgm:presLayoutVars>
          <dgm:chMax val="1"/>
          <dgm:chPref val="1"/>
          <dgm:bulletEnabled val="1"/>
        </dgm:presLayoutVars>
      </dgm:prSet>
      <dgm:spPr/>
    </dgm:pt>
    <dgm:pt modelId="{816F0522-AD97-41A2-B225-574F7AB77AB4}" type="pres">
      <dgm:prSet presAssocID="{61EE1DBF-7E40-4178-B0FB-FDF5C85101DE}" presName="ConnectLine" presStyleLbl="sibTrans1D1" presStyleIdx="4" presStyleCnt="8"/>
      <dgm:spPr>
        <a:noFill/>
        <a:ln w="12700" cap="flat" cmpd="sng" algn="ctr">
          <a:solidFill>
            <a:schemeClr val="accent2">
              <a:hueOff val="0"/>
              <a:satOff val="0"/>
              <a:lumOff val="0"/>
              <a:alphaOff val="0"/>
            </a:schemeClr>
          </a:solidFill>
          <a:prstDash val="dash"/>
          <a:miter lim="800000"/>
        </a:ln>
        <a:effectLst/>
      </dgm:spPr>
    </dgm:pt>
    <dgm:pt modelId="{3B9DFD20-42BF-48C3-83B6-C934474475C4}" type="pres">
      <dgm:prSet presAssocID="{61EE1DBF-7E40-4178-B0FB-FDF5C85101DE}" presName="EmptyPlaceHolder" presStyleCnt="0"/>
      <dgm:spPr/>
    </dgm:pt>
    <dgm:pt modelId="{89C1F90F-FE4B-4D05-BF19-40ABB8B239E7}" type="pres">
      <dgm:prSet presAssocID="{AFA4E7B7-16DF-4906-9F14-38C44D6D0BA8}" presName="spaceBetweenRectangles" presStyleCnt="0"/>
      <dgm:spPr/>
    </dgm:pt>
    <dgm:pt modelId="{8B3CA524-69F6-4C2C-8B91-19BE8EF2D416}" type="pres">
      <dgm:prSet presAssocID="{6DE752BC-2F5B-44F1-9FC7-CAC61508E79B}" presName="composite" presStyleCnt="0"/>
      <dgm:spPr/>
    </dgm:pt>
    <dgm:pt modelId="{AFC39C23-0824-4B9F-A233-A72C9022D8AE}" type="pres">
      <dgm:prSet presAssocID="{6DE752BC-2F5B-44F1-9FC7-CAC61508E79B}" presName="ConnectorPoint" presStyleLbl="lnNode1" presStyleIdx="5"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102AE5B-3F7A-4759-B5C5-E359BF8F52C5}" type="pres">
      <dgm:prSet presAssocID="{6DE752BC-2F5B-44F1-9FC7-CAC61508E79B}" presName="DropPinPlaceHolder" presStyleCnt="0"/>
      <dgm:spPr/>
    </dgm:pt>
    <dgm:pt modelId="{2471B2EC-FFA5-4E62-8A77-0501F1A6F76A}" type="pres">
      <dgm:prSet presAssocID="{6DE752BC-2F5B-44F1-9FC7-CAC61508E79B}" presName="DropPin" presStyleLbl="alignNode1" presStyleIdx="5" presStyleCnt="8"/>
      <dgm:spPr/>
    </dgm:pt>
    <dgm:pt modelId="{FF86CC17-5631-474B-807B-7A656BD8D580}" type="pres">
      <dgm:prSet presAssocID="{6DE752BC-2F5B-44F1-9FC7-CAC61508E79B}" presName="Ellipse" presStyleLbl="fgAcc1" presStyleIdx="6" presStyleCnt="9"/>
      <dgm:spPr>
        <a:solidFill>
          <a:schemeClr val="lt1">
            <a:alpha val="90000"/>
            <a:hueOff val="0"/>
            <a:satOff val="0"/>
            <a:lumOff val="0"/>
            <a:alphaOff val="0"/>
          </a:schemeClr>
        </a:solidFill>
        <a:ln w="19050" cap="flat" cmpd="sng" algn="ctr">
          <a:noFill/>
          <a:prstDash val="solid"/>
          <a:miter lim="800000"/>
        </a:ln>
        <a:effectLst/>
      </dgm:spPr>
    </dgm:pt>
    <dgm:pt modelId="{43E37329-1430-4D86-A22B-A8F637556DD2}" type="pres">
      <dgm:prSet presAssocID="{6DE752BC-2F5B-44F1-9FC7-CAC61508E79B}" presName="L2TextContainer" presStyleLbl="revTx" presStyleIdx="10" presStyleCnt="16">
        <dgm:presLayoutVars>
          <dgm:bulletEnabled val="1"/>
        </dgm:presLayoutVars>
      </dgm:prSet>
      <dgm:spPr/>
    </dgm:pt>
    <dgm:pt modelId="{D6152505-3433-41D8-B81B-03C0DB36DCFB}" type="pres">
      <dgm:prSet presAssocID="{6DE752BC-2F5B-44F1-9FC7-CAC61508E79B}" presName="L1TextContainer" presStyleLbl="revTx" presStyleIdx="11" presStyleCnt="16" custLinFactNeighborX="-93" custLinFactNeighborY="34590">
        <dgm:presLayoutVars>
          <dgm:chMax val="1"/>
          <dgm:chPref val="1"/>
          <dgm:bulletEnabled val="1"/>
        </dgm:presLayoutVars>
      </dgm:prSet>
      <dgm:spPr/>
    </dgm:pt>
    <dgm:pt modelId="{231E1E8C-AA5C-4B05-B8BA-B87EEA2140EC}" type="pres">
      <dgm:prSet presAssocID="{6DE752BC-2F5B-44F1-9FC7-CAC61508E79B}" presName="ConnectLine" presStyleLbl="sibTrans1D1" presStyleIdx="5" presStyleCnt="8"/>
      <dgm:spPr>
        <a:noFill/>
        <a:ln w="12700" cap="flat" cmpd="sng" algn="ctr">
          <a:solidFill>
            <a:schemeClr val="accent2">
              <a:hueOff val="0"/>
              <a:satOff val="0"/>
              <a:lumOff val="0"/>
              <a:alphaOff val="0"/>
            </a:schemeClr>
          </a:solidFill>
          <a:prstDash val="dash"/>
          <a:miter lim="800000"/>
        </a:ln>
        <a:effectLst/>
      </dgm:spPr>
    </dgm:pt>
    <dgm:pt modelId="{3AAF574A-C8A8-4CD0-9D58-CB00B9B26C49}" type="pres">
      <dgm:prSet presAssocID="{6DE752BC-2F5B-44F1-9FC7-CAC61508E79B}" presName="EmptyPlaceHolder" presStyleCnt="0"/>
      <dgm:spPr/>
    </dgm:pt>
    <dgm:pt modelId="{C07CB3AC-B008-477D-B6C7-8D4E20F2F915}" type="pres">
      <dgm:prSet presAssocID="{1B2BF100-68B1-41F7-B36F-42F8E1F862FD}" presName="spaceBetweenRectangles" presStyleCnt="0"/>
      <dgm:spPr/>
    </dgm:pt>
    <dgm:pt modelId="{459F1A39-52AD-49CB-B9F0-C21B839457B7}" type="pres">
      <dgm:prSet presAssocID="{7623F655-63C2-40C9-83E1-04C2909738F6}" presName="composite" presStyleCnt="0"/>
      <dgm:spPr/>
    </dgm:pt>
    <dgm:pt modelId="{9A0FD52E-004B-47CD-9518-1EFC0691C5F2}" type="pres">
      <dgm:prSet presAssocID="{7623F655-63C2-40C9-83E1-04C2909738F6}" presName="ConnectorPoint" presStyleLbl="lnNode1" presStyleIdx="6"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2D5DA2C-562A-4FBD-A220-7EB570AC57F7}" type="pres">
      <dgm:prSet presAssocID="{7623F655-63C2-40C9-83E1-04C2909738F6}" presName="DropPinPlaceHolder" presStyleCnt="0"/>
      <dgm:spPr/>
    </dgm:pt>
    <dgm:pt modelId="{9148D4D6-E5EF-4224-931D-1516EBEF1509}" type="pres">
      <dgm:prSet presAssocID="{7623F655-63C2-40C9-83E1-04C2909738F6}" presName="DropPin" presStyleLbl="alignNode1" presStyleIdx="6" presStyleCnt="8"/>
      <dgm:spPr/>
    </dgm:pt>
    <dgm:pt modelId="{63003F34-F93A-4CD9-9B5B-BCAB47648C04}" type="pres">
      <dgm:prSet presAssocID="{7623F655-63C2-40C9-83E1-04C2909738F6}" presName="Ellipse" presStyleLbl="fgAcc1" presStyleIdx="7" presStyleCnt="9"/>
      <dgm:spPr>
        <a:solidFill>
          <a:schemeClr val="lt1">
            <a:alpha val="90000"/>
            <a:hueOff val="0"/>
            <a:satOff val="0"/>
            <a:lumOff val="0"/>
            <a:alphaOff val="0"/>
          </a:schemeClr>
        </a:solidFill>
        <a:ln w="19050" cap="flat" cmpd="sng" algn="ctr">
          <a:noFill/>
          <a:prstDash val="solid"/>
          <a:miter lim="800000"/>
        </a:ln>
        <a:effectLst/>
      </dgm:spPr>
    </dgm:pt>
    <dgm:pt modelId="{5B57FB3E-7367-4499-BD17-47B060C35114}" type="pres">
      <dgm:prSet presAssocID="{7623F655-63C2-40C9-83E1-04C2909738F6}" presName="L2TextContainer" presStyleLbl="revTx" presStyleIdx="12" presStyleCnt="16">
        <dgm:presLayoutVars>
          <dgm:bulletEnabled val="1"/>
        </dgm:presLayoutVars>
      </dgm:prSet>
      <dgm:spPr/>
    </dgm:pt>
    <dgm:pt modelId="{0B42430F-6B16-464A-BCD8-EA8592DAEA4D}" type="pres">
      <dgm:prSet presAssocID="{7623F655-63C2-40C9-83E1-04C2909738F6}" presName="L1TextContainer" presStyleLbl="revTx" presStyleIdx="13" presStyleCnt="16" custLinFactNeighborX="-127" custLinFactNeighborY="-23649">
        <dgm:presLayoutVars>
          <dgm:chMax val="1"/>
          <dgm:chPref val="1"/>
          <dgm:bulletEnabled val="1"/>
        </dgm:presLayoutVars>
      </dgm:prSet>
      <dgm:spPr/>
    </dgm:pt>
    <dgm:pt modelId="{42517971-65C6-4654-A8F3-404C69CA13AB}" type="pres">
      <dgm:prSet presAssocID="{7623F655-63C2-40C9-83E1-04C2909738F6}" presName="ConnectLine" presStyleLbl="sibTrans1D1" presStyleIdx="6" presStyleCnt="8"/>
      <dgm:spPr>
        <a:noFill/>
        <a:ln w="12700" cap="flat" cmpd="sng" algn="ctr">
          <a:solidFill>
            <a:schemeClr val="accent2">
              <a:hueOff val="0"/>
              <a:satOff val="0"/>
              <a:lumOff val="0"/>
              <a:alphaOff val="0"/>
            </a:schemeClr>
          </a:solidFill>
          <a:prstDash val="dash"/>
          <a:miter lim="800000"/>
        </a:ln>
        <a:effectLst/>
      </dgm:spPr>
    </dgm:pt>
    <dgm:pt modelId="{2307A6BA-0213-4A89-8093-EF398FDF962D}" type="pres">
      <dgm:prSet presAssocID="{7623F655-63C2-40C9-83E1-04C2909738F6}" presName="EmptyPlaceHolder" presStyleCnt="0"/>
      <dgm:spPr/>
    </dgm:pt>
    <dgm:pt modelId="{032D68D8-D67C-4CDC-B05C-7A786A17E48B}" type="pres">
      <dgm:prSet presAssocID="{99350857-1108-4BA0-BCE9-08E0FA541B30}" presName="spaceBetweenRectangles" presStyleCnt="0"/>
      <dgm:spPr/>
    </dgm:pt>
    <dgm:pt modelId="{A13E7900-AAB0-4167-864F-69159CDCD19D}" type="pres">
      <dgm:prSet presAssocID="{A393BB9D-976B-451A-8EBE-9D8C221806F8}" presName="composite" presStyleCnt="0"/>
      <dgm:spPr/>
    </dgm:pt>
    <dgm:pt modelId="{70A91F7E-ACE7-40B4-8A94-6F282DC2E8B8}" type="pres">
      <dgm:prSet presAssocID="{A393BB9D-976B-451A-8EBE-9D8C221806F8}" presName="ConnectorPoint" presStyleLbl="lnNode1" presStyleIdx="7" presStyleCnt="8"/>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295652A-D3FF-48E3-A780-4D737816FB73}" type="pres">
      <dgm:prSet presAssocID="{A393BB9D-976B-451A-8EBE-9D8C221806F8}" presName="DropPinPlaceHolder" presStyleCnt="0"/>
      <dgm:spPr/>
    </dgm:pt>
    <dgm:pt modelId="{826EBD6D-ABC9-49D2-8D7E-079EA7671442}" type="pres">
      <dgm:prSet presAssocID="{A393BB9D-976B-451A-8EBE-9D8C221806F8}" presName="DropPin" presStyleLbl="alignNode1" presStyleIdx="7" presStyleCnt="8"/>
      <dgm:spPr/>
    </dgm:pt>
    <dgm:pt modelId="{4327088F-310A-4D1F-8D3C-2CB86842A3A8}" type="pres">
      <dgm:prSet presAssocID="{A393BB9D-976B-451A-8EBE-9D8C221806F8}" presName="Ellipse" presStyleLbl="fgAcc1" presStyleIdx="8" presStyleCnt="9"/>
      <dgm:spPr>
        <a:solidFill>
          <a:schemeClr val="lt1">
            <a:alpha val="90000"/>
            <a:hueOff val="0"/>
            <a:satOff val="0"/>
            <a:lumOff val="0"/>
            <a:alphaOff val="0"/>
          </a:schemeClr>
        </a:solidFill>
        <a:ln w="19050" cap="flat" cmpd="sng" algn="ctr">
          <a:noFill/>
          <a:prstDash val="solid"/>
          <a:miter lim="800000"/>
        </a:ln>
        <a:effectLst/>
      </dgm:spPr>
    </dgm:pt>
    <dgm:pt modelId="{86689B58-5F38-4692-A366-55E309DD01EB}" type="pres">
      <dgm:prSet presAssocID="{A393BB9D-976B-451A-8EBE-9D8C221806F8}" presName="L2TextContainer" presStyleLbl="revTx" presStyleIdx="14" presStyleCnt="16">
        <dgm:presLayoutVars>
          <dgm:bulletEnabled val="1"/>
        </dgm:presLayoutVars>
      </dgm:prSet>
      <dgm:spPr/>
    </dgm:pt>
    <dgm:pt modelId="{FD956BDD-7579-4297-B08C-E1D17EA76FE1}" type="pres">
      <dgm:prSet presAssocID="{A393BB9D-976B-451A-8EBE-9D8C221806F8}" presName="L1TextContainer" presStyleLbl="revTx" presStyleIdx="15" presStyleCnt="16">
        <dgm:presLayoutVars>
          <dgm:chMax val="1"/>
          <dgm:chPref val="1"/>
          <dgm:bulletEnabled val="1"/>
        </dgm:presLayoutVars>
      </dgm:prSet>
      <dgm:spPr/>
    </dgm:pt>
    <dgm:pt modelId="{E5E3AC51-D85A-4DFC-8311-4E55E620549E}" type="pres">
      <dgm:prSet presAssocID="{A393BB9D-976B-451A-8EBE-9D8C221806F8}" presName="ConnectLine" presStyleLbl="sibTrans1D1" presStyleIdx="7" presStyleCnt="8"/>
      <dgm:spPr>
        <a:noFill/>
        <a:ln w="12700" cap="flat" cmpd="sng" algn="ctr">
          <a:solidFill>
            <a:schemeClr val="accent2">
              <a:hueOff val="0"/>
              <a:satOff val="0"/>
              <a:lumOff val="0"/>
              <a:alphaOff val="0"/>
            </a:schemeClr>
          </a:solidFill>
          <a:prstDash val="dash"/>
          <a:miter lim="800000"/>
        </a:ln>
        <a:effectLst/>
      </dgm:spPr>
    </dgm:pt>
    <dgm:pt modelId="{68542D67-8CDE-4A64-AB6B-F0B971113D8D}" type="pres">
      <dgm:prSet presAssocID="{A393BB9D-976B-451A-8EBE-9D8C221806F8}" presName="EmptyPlaceHolder" presStyleCnt="0"/>
      <dgm:spPr/>
    </dgm:pt>
  </dgm:ptLst>
  <dgm:cxnLst>
    <dgm:cxn modelId="{16259B07-324B-4F6A-990F-0CD63AAB3965}" type="presOf" srcId="{3FC219A5-4962-4916-957D-39AC0BF04447}" destId="{86689B58-5F38-4692-A366-55E309DD01EB}" srcOrd="0" destOrd="0" presId="urn:microsoft.com/office/officeart/2017/3/layout/DropPinTimeline"/>
    <dgm:cxn modelId="{42D2FC0A-8012-44C3-9563-AEDA3F51012B}" srcId="{7623F655-63C2-40C9-83E1-04C2909738F6}" destId="{15750A02-B277-48FB-B3AB-974DC9603BB0}" srcOrd="0" destOrd="0" parTransId="{FE4E6629-F4EA-4CE6-BE95-B9E887446549}" sibTransId="{A15883C5-03AF-4642-962A-0F4B4CC34810}"/>
    <dgm:cxn modelId="{C28A9D0C-E48C-4F31-871F-80310FE4D46A}" srcId="{2AC55249-1240-4743-B63E-75CB51A10E74}" destId="{C87619CF-CD34-41FC-BDAA-DF712956123E}" srcOrd="3" destOrd="0" parTransId="{E14FC16A-89C9-4805-853B-0C329C327254}" sibTransId="{BD89DE44-068F-449F-B238-827180B83CEA}"/>
    <dgm:cxn modelId="{AEC6D00D-8D0E-4BE0-81A7-2714C9C8214D}" type="presOf" srcId="{6A534704-E0B7-4618-AAAA-5836F471F3CB}" destId="{A93EC7B2-FF07-450D-91E6-21017C397338}" srcOrd="0" destOrd="1" presId="urn:microsoft.com/office/officeart/2017/3/layout/DropPinTimeline"/>
    <dgm:cxn modelId="{A4B56610-57E0-4C9F-9831-932F3F3894FC}" srcId="{3761E708-8B0F-45C6-91E5-81B9FE77E2E1}" destId="{6DE752BC-2F5B-44F1-9FC7-CAC61508E79B}" srcOrd="5" destOrd="0" parTransId="{F9E02A7D-3DA2-4980-B074-19FC858089FA}" sibTransId="{1B2BF100-68B1-41F7-B36F-42F8E1F862FD}"/>
    <dgm:cxn modelId="{474F7814-5518-448F-9624-E6E2A8A1B182}" type="presOf" srcId="{E08088C6-EE44-4DA5-98D0-9008BA2352BC}" destId="{90EE2AF3-6714-487D-A769-F0E729FBF3B3}" srcOrd="0" destOrd="0" presId="urn:microsoft.com/office/officeart/2017/3/layout/DropPinTimeline"/>
    <dgm:cxn modelId="{0E4B4F15-FB5E-4C75-BD78-F067130A020D}" srcId="{0227FE35-F2B9-43F6-87B3-F55F9BE5294C}" destId="{E08088C6-EE44-4DA5-98D0-9008BA2352BC}" srcOrd="0" destOrd="0" parTransId="{0EC1BC39-047E-49A6-B9EE-BDD49FEF35B4}" sibTransId="{014629E5-35D2-4E72-A201-9074CC4CEF81}"/>
    <dgm:cxn modelId="{ECDE7319-A1D7-43C3-B99D-030D4672AA05}" srcId="{3761E708-8B0F-45C6-91E5-81B9FE77E2E1}" destId="{A393BB9D-976B-451A-8EBE-9D8C221806F8}" srcOrd="7" destOrd="0" parTransId="{81233BC6-2700-40BE-B2C9-4CDEB0439135}" sibTransId="{6FCF30C4-ED87-4C1B-A902-3DE0FDAAD5E6}"/>
    <dgm:cxn modelId="{3C0EE31A-1FBF-421B-A1E2-161D8B682ADB}" srcId="{2AC55249-1240-4743-B63E-75CB51A10E74}" destId="{3071FDF2-0057-4A9A-8627-E7BAB7D7CDCB}" srcOrd="0" destOrd="0" parTransId="{C28FABCE-F28A-4997-9BA0-BE65AE6F65A6}" sibTransId="{600C30D1-9A30-4E15-BA64-27D15A92D2A8}"/>
    <dgm:cxn modelId="{E05BA21D-7B21-4AAF-B04D-44D039BEBD49}" srcId="{3761E708-8B0F-45C6-91E5-81B9FE77E2E1}" destId="{F37A8358-0DF8-4E40-ACB4-1F081BA4B769}" srcOrd="0" destOrd="0" parTransId="{8362CD0D-F01B-49B9-BFF5-8C8369797EC1}" sibTransId="{869C6353-CD8F-4FF8-93B0-43913DD9FA23}"/>
    <dgm:cxn modelId="{EB6AF627-82E9-41A7-B70D-E607FF7FFC93}" srcId="{3761E708-8B0F-45C6-91E5-81B9FE77E2E1}" destId="{2AC55249-1240-4743-B63E-75CB51A10E74}" srcOrd="2" destOrd="0" parTransId="{6C79E5D9-125D-47C7-A049-5B6B017300DA}" sibTransId="{AC78744E-4FDD-4E48-9E82-16AE7F6A1FDD}"/>
    <dgm:cxn modelId="{EE15E128-76AF-4913-93FE-2A6A9B7CDC55}" srcId="{A49EF062-4F96-4F99-8A8E-E11652A44F29}" destId="{5AD2E957-0C60-4E05-A403-0A135CE7B7FF}" srcOrd="0" destOrd="0" parTransId="{F7C9C166-CB9A-43BD-9160-9E3671553CD7}" sibTransId="{80F52C00-DD1B-4BD6-A56A-1A882B3BD5A7}"/>
    <dgm:cxn modelId="{D5867230-2E6F-4B0A-ADA0-669A2973E1BC}" type="presOf" srcId="{B0DD82AD-7BCC-47FB-88D6-76630C092CFE}" destId="{43E37329-1430-4D86-A22B-A8F637556DD2}" srcOrd="0" destOrd="0" presId="urn:microsoft.com/office/officeart/2017/3/layout/DropPinTimeline"/>
    <dgm:cxn modelId="{80057839-A17F-4F48-9F16-CFC61A484768}" type="presOf" srcId="{3071FDF2-0057-4A9A-8627-E7BAB7D7CDCB}" destId="{79F0F01E-1A38-4608-A4C7-A93E0765531A}" srcOrd="0" destOrd="0" presId="urn:microsoft.com/office/officeart/2017/3/layout/DropPinTimeline"/>
    <dgm:cxn modelId="{2A20993E-8644-4332-A5E0-5C9935C0FF13}" srcId="{6DE752BC-2F5B-44F1-9FC7-CAC61508E79B}" destId="{93A825A7-AEA3-4F38-AAC4-FC943B8CB97E}" srcOrd="1" destOrd="0" parTransId="{F90D1995-644F-4234-A2C4-ABD3C2AAD192}" sibTransId="{7300A252-0465-451F-B9D8-EFD49063F670}"/>
    <dgm:cxn modelId="{9F38925B-C076-4565-BE93-5E58AFB42409}" type="presOf" srcId="{C87619CF-CD34-41FC-BDAA-DF712956123E}" destId="{79F0F01E-1A38-4608-A4C7-A93E0765531A}" srcOrd="0" destOrd="3" presId="urn:microsoft.com/office/officeart/2017/3/layout/DropPinTimeline"/>
    <dgm:cxn modelId="{CD3ADB5C-3624-4184-AA2F-386920DDA806}" type="presOf" srcId="{2D1033C0-8620-46B1-A8E4-812D27ABF176}" destId="{9FE43359-C9B8-4AD7-B4C7-8BE472CB715B}" srcOrd="0" destOrd="1" presId="urn:microsoft.com/office/officeart/2017/3/layout/DropPinTimeline"/>
    <dgm:cxn modelId="{05E46B5F-729D-4FE9-9D93-A1B99006C066}" srcId="{6DE752BC-2F5B-44F1-9FC7-CAC61508E79B}" destId="{B0DD82AD-7BCC-47FB-88D6-76630C092CFE}" srcOrd="0" destOrd="0" parTransId="{0FD3FCD2-70AF-43F6-9F92-7483BB9C7042}" sibTransId="{C9B127CA-E84F-40F6-94FD-8D5F7DE98CA9}"/>
    <dgm:cxn modelId="{26D12363-6DFB-44AA-908C-26968015C538}" srcId="{61EE1DBF-7E40-4178-B0FB-FDF5C85101DE}" destId="{E0E8B1F9-EAAF-4C1C-A5C9-A9C443CE66A6}" srcOrd="0" destOrd="0" parTransId="{111CEFB5-1F1A-47F7-8967-1C2BCFDB3205}" sibTransId="{8D738201-BB42-4BFA-A87A-F4B8FAC36EC1}"/>
    <dgm:cxn modelId="{A1DC1B67-1F7E-4A47-B0F0-50B236C5A3E6}" srcId="{61EE1DBF-7E40-4178-B0FB-FDF5C85101DE}" destId="{A1EB8C0B-803C-40CF-9206-93CE2B65D9C1}" srcOrd="1" destOrd="0" parTransId="{BBA940A3-9558-4DA3-9D6C-00664F6C856E}" sibTransId="{662890C0-6C92-42C4-8E67-D5FCBAEF1AE8}"/>
    <dgm:cxn modelId="{4DD4756B-C726-4FA3-B5A4-1F015A03903E}" srcId="{F37A8358-0DF8-4E40-ACB4-1F081BA4B769}" destId="{63A97C42-0E03-467B-A2CF-238DEBDBCF27}" srcOrd="0" destOrd="0" parTransId="{5A7749D6-9DBA-444C-93FF-B9DFF273DD0C}" sibTransId="{04E87B29-F0F4-4CBE-A69D-0E45785ABAC9}"/>
    <dgm:cxn modelId="{62F2C04D-52BB-4003-88E2-A73131E5A976}" srcId="{3761E708-8B0F-45C6-91E5-81B9FE77E2E1}" destId="{0227FE35-F2B9-43F6-87B3-F55F9BE5294C}" srcOrd="3" destOrd="0" parTransId="{9DCE7EDE-4C43-40E3-964C-E13133DE7ED5}" sibTransId="{69739147-EDE9-4105-985C-56E782ADAD56}"/>
    <dgm:cxn modelId="{B1EE766F-D19A-4AC4-9844-78F6A31A947A}" type="presOf" srcId="{A49EF062-4F96-4F99-8A8E-E11652A44F29}" destId="{98AFCD7B-7939-4B68-A962-362FD87ABA3D}" srcOrd="0" destOrd="0" presId="urn:microsoft.com/office/officeart/2017/3/layout/DropPinTimeline"/>
    <dgm:cxn modelId="{99467C4F-BA11-4FB0-96CC-1CD8FEE777C2}" srcId="{A49EF062-4F96-4F99-8A8E-E11652A44F29}" destId="{2D1033C0-8620-46B1-A8E4-812D27ABF176}" srcOrd="1" destOrd="0" parTransId="{974C60FF-CCC0-4546-AFCE-AE287B388A77}" sibTransId="{24364DEF-3301-4DBF-B3C2-253BB424EF30}"/>
    <dgm:cxn modelId="{4A254077-EC50-493E-ACF9-45F94DAC3D09}" type="presOf" srcId="{D780380A-C597-4D88-91FB-F0C594F2F716}" destId="{79F0F01E-1A38-4608-A4C7-A93E0765531A}" srcOrd="0" destOrd="4" presId="urn:microsoft.com/office/officeart/2017/3/layout/DropPinTimeline"/>
    <dgm:cxn modelId="{2F023558-C325-418A-8412-DC8C899E66DC}" type="presOf" srcId="{7623F655-63C2-40C9-83E1-04C2909738F6}" destId="{0B42430F-6B16-464A-BCD8-EA8592DAEA4D}" srcOrd="0" destOrd="0" presId="urn:microsoft.com/office/officeart/2017/3/layout/DropPinTimeline"/>
    <dgm:cxn modelId="{E22B427B-40B3-4E25-B1F0-17FED6A33EAF}" type="presOf" srcId="{61EE1DBF-7E40-4178-B0FB-FDF5C85101DE}" destId="{BEACF08F-6ECE-4089-B631-263109286919}" srcOrd="0" destOrd="0" presId="urn:microsoft.com/office/officeart/2017/3/layout/DropPinTimeline"/>
    <dgm:cxn modelId="{F88B5E7D-06A2-46CC-80F6-0061268FF395}" type="presOf" srcId="{5AD2E957-0C60-4E05-A403-0A135CE7B7FF}" destId="{9FE43359-C9B8-4AD7-B4C7-8BE472CB715B}" srcOrd="0" destOrd="0" presId="urn:microsoft.com/office/officeart/2017/3/layout/DropPinTimeline"/>
    <dgm:cxn modelId="{426F5280-8B41-465C-9A94-E0C4015FF64D}" type="presOf" srcId="{3761E708-8B0F-45C6-91E5-81B9FE77E2E1}" destId="{F15276BA-1C3B-4695-B343-3E8BD10A794F}" srcOrd="0" destOrd="0" presId="urn:microsoft.com/office/officeart/2017/3/layout/DropPinTimeline"/>
    <dgm:cxn modelId="{1AEA6685-9B69-478C-B1B0-E2F1D1393A07}" type="presOf" srcId="{075787FF-D704-4664-974C-0291624C676C}" destId="{9FE43359-C9B8-4AD7-B4C7-8BE472CB715B}" srcOrd="0" destOrd="2" presId="urn:microsoft.com/office/officeart/2017/3/layout/DropPinTimeline"/>
    <dgm:cxn modelId="{C953258C-7FD9-41F2-9539-6FB48434C8C0}" srcId="{3761E708-8B0F-45C6-91E5-81B9FE77E2E1}" destId="{61EE1DBF-7E40-4178-B0FB-FDF5C85101DE}" srcOrd="4" destOrd="0" parTransId="{77D25C77-50F8-47C1-9442-6AB86BECB05C}" sibTransId="{AFA4E7B7-16DF-4906-9F14-38C44D6D0BA8}"/>
    <dgm:cxn modelId="{6388AD8E-7DBD-4DE8-AFDD-F6242FA304BF}" type="presOf" srcId="{15750A02-B277-48FB-B3AB-974DC9603BB0}" destId="{5B57FB3E-7367-4499-BD17-47B060C35114}" srcOrd="0" destOrd="0" presId="urn:microsoft.com/office/officeart/2017/3/layout/DropPinTimeline"/>
    <dgm:cxn modelId="{DDDD0C91-A389-45A3-AC99-0C7D1B3D0564}" type="presOf" srcId="{56C09421-E9C3-4A9A-8C13-72E009A7AF50}" destId="{79F0F01E-1A38-4608-A4C7-A93E0765531A}" srcOrd="0" destOrd="2" presId="urn:microsoft.com/office/officeart/2017/3/layout/DropPinTimeline"/>
    <dgm:cxn modelId="{B124E796-0A89-4DF2-AEF2-29757D590CCC}" type="presOf" srcId="{C943E73D-DEB2-4EDB-A723-8A24212B8DAC}" destId="{5B57FB3E-7367-4499-BD17-47B060C35114}" srcOrd="0" destOrd="1" presId="urn:microsoft.com/office/officeart/2017/3/layout/DropPinTimeline"/>
    <dgm:cxn modelId="{6457419D-26A9-49A0-8AD3-BC1C7AB52160}" type="presOf" srcId="{6DE752BC-2F5B-44F1-9FC7-CAC61508E79B}" destId="{D6152505-3433-41D8-B81B-03C0DB36DCFB}" srcOrd="0" destOrd="0" presId="urn:microsoft.com/office/officeart/2017/3/layout/DropPinTimeline"/>
    <dgm:cxn modelId="{4E470FAA-1E77-4021-9A50-06221475AC20}" type="presOf" srcId="{F37A8358-0DF8-4E40-ACB4-1F081BA4B769}" destId="{80E200F0-5AE4-4631-98CE-C133F464C0D7}" srcOrd="0" destOrd="0" presId="urn:microsoft.com/office/officeart/2017/3/layout/DropPinTimeline"/>
    <dgm:cxn modelId="{6CC63CAA-55D5-4DDC-9DF3-6176AFAA84AB}" type="presOf" srcId="{E0E8B1F9-EAAF-4C1C-A5C9-A9C443CE66A6}" destId="{367876BA-99E9-4642-AC73-A07C26B32DF7}" srcOrd="0" destOrd="0" presId="urn:microsoft.com/office/officeart/2017/3/layout/DropPinTimeline"/>
    <dgm:cxn modelId="{BB4E62AE-AA92-4163-9FB0-10FC66A2544A}" srcId="{7623F655-63C2-40C9-83E1-04C2909738F6}" destId="{C943E73D-DEB2-4EDB-A723-8A24212B8DAC}" srcOrd="1" destOrd="0" parTransId="{56B4E755-0463-41FE-9048-BDD654A042B3}" sibTransId="{6556BCE3-5EEC-4336-8E51-58B5135EE437}"/>
    <dgm:cxn modelId="{399753B1-49CC-448E-BB17-79D4CAE74C75}" type="presOf" srcId="{A393BB9D-976B-451A-8EBE-9D8C221806F8}" destId="{FD956BDD-7579-4297-B08C-E1D17EA76FE1}" srcOrd="0" destOrd="0" presId="urn:microsoft.com/office/officeart/2017/3/layout/DropPinTimeline"/>
    <dgm:cxn modelId="{DEA4D2B4-A8B0-4F1F-9B66-66E36BA9F35B}" type="presOf" srcId="{530284F9-088D-4812-B4EB-E458B84391D2}" destId="{79F0F01E-1A38-4608-A4C7-A93E0765531A}" srcOrd="0" destOrd="1" presId="urn:microsoft.com/office/officeart/2017/3/layout/DropPinTimeline"/>
    <dgm:cxn modelId="{2A82CEB5-EC25-4174-B11D-D3697A29AB47}" srcId="{3761E708-8B0F-45C6-91E5-81B9FE77E2E1}" destId="{A49EF062-4F96-4F99-8A8E-E11652A44F29}" srcOrd="1" destOrd="0" parTransId="{BC6A4A05-8304-45E4-96B7-7EF43E9FF971}" sibTransId="{073F5E14-C072-43C9-A636-40796058D0AB}"/>
    <dgm:cxn modelId="{F909DDBA-D925-4FCB-A91E-8F8B066882A1}" srcId="{2AC55249-1240-4743-B63E-75CB51A10E74}" destId="{530284F9-088D-4812-B4EB-E458B84391D2}" srcOrd="1" destOrd="0" parTransId="{AEC37F7A-14EC-4DA6-A2EF-764EF2F28AEB}" sibTransId="{73D68F59-8B60-422D-889E-80D8253F7336}"/>
    <dgm:cxn modelId="{E8AFE0C3-D5BA-49C9-9403-86F3789A4033}" srcId="{2AC55249-1240-4743-B63E-75CB51A10E74}" destId="{D780380A-C597-4D88-91FB-F0C594F2F716}" srcOrd="4" destOrd="0" parTransId="{4EF5274A-BA38-40BE-B7C9-DBFDA5C27485}" sibTransId="{15A96B17-7835-41F8-9B09-9296138773CE}"/>
    <dgm:cxn modelId="{A9A2B7C7-3153-4BB0-A94A-31F763D4DC3B}" type="presOf" srcId="{0227FE35-F2B9-43F6-87B3-F55F9BE5294C}" destId="{5B227538-E006-49F4-8D7F-B2A89E787147}" srcOrd="0" destOrd="0" presId="urn:microsoft.com/office/officeart/2017/3/layout/DropPinTimeline"/>
    <dgm:cxn modelId="{F8C407D5-B2AE-47F1-B959-25E864896345}" srcId="{A49EF062-4F96-4F99-8A8E-E11652A44F29}" destId="{075787FF-D704-4664-974C-0291624C676C}" srcOrd="2" destOrd="0" parTransId="{FF3B2078-78A3-4B53-9661-5585AD2B6131}" sibTransId="{F4DE4A28-AC0E-4967-AB79-0EC6303709FA}"/>
    <dgm:cxn modelId="{8A77F8DC-9718-4832-B9F2-C6F186A071D1}" srcId="{2AC55249-1240-4743-B63E-75CB51A10E74}" destId="{56C09421-E9C3-4A9A-8C13-72E009A7AF50}" srcOrd="2" destOrd="0" parTransId="{13B399F1-6E2B-45D3-9AD7-C33288091C9C}" sibTransId="{47AFAA91-2622-4049-8FFD-191564393BCC}"/>
    <dgm:cxn modelId="{3AE08CDE-EA80-4A39-9582-A078F4CF4117}" type="presOf" srcId="{93A825A7-AEA3-4F38-AAC4-FC943B8CB97E}" destId="{43E37329-1430-4D86-A22B-A8F637556DD2}" srcOrd="0" destOrd="1" presId="urn:microsoft.com/office/officeart/2017/3/layout/DropPinTimeline"/>
    <dgm:cxn modelId="{A47AFBDF-8A34-47AC-81AD-44D5BC0B7D65}" type="presOf" srcId="{A1EB8C0B-803C-40CF-9206-93CE2B65D9C1}" destId="{367876BA-99E9-4642-AC73-A07C26B32DF7}" srcOrd="0" destOrd="1" presId="urn:microsoft.com/office/officeart/2017/3/layout/DropPinTimeline"/>
    <dgm:cxn modelId="{844486E3-3279-49EB-B51B-8004C9AF29FD}" type="presOf" srcId="{2AC55249-1240-4743-B63E-75CB51A10E74}" destId="{A389C54C-2740-4FCE-9600-17665505E431}" srcOrd="0" destOrd="0" presId="urn:microsoft.com/office/officeart/2017/3/layout/DropPinTimeline"/>
    <dgm:cxn modelId="{4085B4E9-E3B4-4408-B08A-730DAD3CBDE3}" srcId="{3761E708-8B0F-45C6-91E5-81B9FE77E2E1}" destId="{7623F655-63C2-40C9-83E1-04C2909738F6}" srcOrd="6" destOrd="0" parTransId="{B6308AA9-5478-4E6D-880D-01F20CE699E5}" sibTransId="{99350857-1108-4BA0-BCE9-08E0FA541B30}"/>
    <dgm:cxn modelId="{9383C4E9-345C-4991-B3FD-5A6DD7D5423F}" srcId="{A393BB9D-976B-451A-8EBE-9D8C221806F8}" destId="{3FC219A5-4962-4916-957D-39AC0BF04447}" srcOrd="0" destOrd="0" parTransId="{CF8F3B6C-91C2-4938-90CB-8AB9D090388C}" sibTransId="{AEDC4231-88DD-4480-95E3-32B53ED47655}"/>
    <dgm:cxn modelId="{2FB36BEC-D6CB-404C-BB31-43FD12EC1A64}" srcId="{F37A8358-0DF8-4E40-ACB4-1F081BA4B769}" destId="{6A534704-E0B7-4618-AAAA-5836F471F3CB}" srcOrd="1" destOrd="0" parTransId="{9ADC3D3D-D36E-4C83-9702-5AE1CA760FDF}" sibTransId="{6E610969-EBF4-4A5B-B5C8-03DF572C27DB}"/>
    <dgm:cxn modelId="{1DE9D7F9-18FE-433C-909D-2664A2FC1454}" type="presOf" srcId="{63A97C42-0E03-467B-A2CF-238DEBDBCF27}" destId="{A93EC7B2-FF07-450D-91E6-21017C397338}" srcOrd="0" destOrd="0" presId="urn:microsoft.com/office/officeart/2017/3/layout/DropPinTimeline"/>
    <dgm:cxn modelId="{78665C74-2943-4741-9F6B-9292E3B8FA50}" type="presParOf" srcId="{F15276BA-1C3B-4695-B343-3E8BD10A794F}" destId="{299F1F3C-C6BD-4AEB-9511-14AD794FE248}" srcOrd="0" destOrd="0" presId="urn:microsoft.com/office/officeart/2017/3/layout/DropPinTimeline"/>
    <dgm:cxn modelId="{586CC88F-6080-442A-9277-E3CE3148B596}" type="presParOf" srcId="{F15276BA-1C3B-4695-B343-3E8BD10A794F}" destId="{0F96F714-CAF7-4FE8-9F5D-60AF0D0952E5}" srcOrd="1" destOrd="0" presId="urn:microsoft.com/office/officeart/2017/3/layout/DropPinTimeline"/>
    <dgm:cxn modelId="{2FE308B7-CDB1-4D28-8ABA-59D91945A5E6}" type="presParOf" srcId="{0F96F714-CAF7-4FE8-9F5D-60AF0D0952E5}" destId="{07EDD19F-3FB7-482E-A7FD-F41A8D20E744}" srcOrd="0" destOrd="0" presId="urn:microsoft.com/office/officeart/2017/3/layout/DropPinTimeline"/>
    <dgm:cxn modelId="{37AFD677-DACA-40FF-ACDB-BA4054A3B8AE}" type="presParOf" srcId="{07EDD19F-3FB7-482E-A7FD-F41A8D20E744}" destId="{A3E67520-0BFB-41C0-8DE7-A08F344DA86B}" srcOrd="0" destOrd="0" presId="urn:microsoft.com/office/officeart/2017/3/layout/DropPinTimeline"/>
    <dgm:cxn modelId="{7C2131FA-57D1-44E8-93B5-FB306D84BD93}" type="presParOf" srcId="{07EDD19F-3FB7-482E-A7FD-F41A8D20E744}" destId="{80CA3F2D-7D9E-45E1-9041-F32958D89BF4}" srcOrd="1" destOrd="0" presId="urn:microsoft.com/office/officeart/2017/3/layout/DropPinTimeline"/>
    <dgm:cxn modelId="{04F5A00B-F9B7-42B0-BE95-CF96EE6A5673}" type="presParOf" srcId="{80CA3F2D-7D9E-45E1-9041-F32958D89BF4}" destId="{7B75164A-F6C8-4BF7-AC92-765C144E0A24}" srcOrd="0" destOrd="0" presId="urn:microsoft.com/office/officeart/2017/3/layout/DropPinTimeline"/>
    <dgm:cxn modelId="{0BDD145E-0238-49FA-B5C4-D9319B49E5AA}" type="presParOf" srcId="{80CA3F2D-7D9E-45E1-9041-F32958D89BF4}" destId="{B58A7AF4-E1CE-4080-95A7-A926745208B6}" srcOrd="1" destOrd="0" presId="urn:microsoft.com/office/officeart/2017/3/layout/DropPinTimeline"/>
    <dgm:cxn modelId="{20CD959C-9243-4026-900A-2A844239A3A9}" type="presParOf" srcId="{07EDD19F-3FB7-482E-A7FD-F41A8D20E744}" destId="{A93EC7B2-FF07-450D-91E6-21017C397338}" srcOrd="2" destOrd="0" presId="urn:microsoft.com/office/officeart/2017/3/layout/DropPinTimeline"/>
    <dgm:cxn modelId="{F7E91578-9BF5-419D-B492-3854B681E3F6}" type="presParOf" srcId="{07EDD19F-3FB7-482E-A7FD-F41A8D20E744}" destId="{80E200F0-5AE4-4631-98CE-C133F464C0D7}" srcOrd="3" destOrd="0" presId="urn:microsoft.com/office/officeart/2017/3/layout/DropPinTimeline"/>
    <dgm:cxn modelId="{B64B682B-DF95-48C0-A5C2-C9D97FC3E51E}" type="presParOf" srcId="{07EDD19F-3FB7-482E-A7FD-F41A8D20E744}" destId="{C00BFDEC-6E70-49D3-9C21-541287C94885}" srcOrd="4" destOrd="0" presId="urn:microsoft.com/office/officeart/2017/3/layout/DropPinTimeline"/>
    <dgm:cxn modelId="{5A5FEE80-247D-4E4B-B34D-4C91864DEDAB}" type="presParOf" srcId="{07EDD19F-3FB7-482E-A7FD-F41A8D20E744}" destId="{1AC95BBB-EB6A-48BD-BAA6-530E114CFFF8}" srcOrd="5" destOrd="0" presId="urn:microsoft.com/office/officeart/2017/3/layout/DropPinTimeline"/>
    <dgm:cxn modelId="{54384AA1-7CFD-4079-B9ED-8574D8FFECF9}" type="presParOf" srcId="{0F96F714-CAF7-4FE8-9F5D-60AF0D0952E5}" destId="{B03E4BAD-1BA3-4D07-8705-E99BCB26C207}" srcOrd="1" destOrd="0" presId="urn:microsoft.com/office/officeart/2017/3/layout/DropPinTimeline"/>
    <dgm:cxn modelId="{53589556-AD28-4F40-BA25-8197AF235D5F}" type="presParOf" srcId="{0F96F714-CAF7-4FE8-9F5D-60AF0D0952E5}" destId="{5CED1A42-B69A-4CC5-B36D-64BB20276E40}" srcOrd="2" destOrd="0" presId="urn:microsoft.com/office/officeart/2017/3/layout/DropPinTimeline"/>
    <dgm:cxn modelId="{C81FCF8D-3505-483B-9881-DE6A9041C1BD}" type="presParOf" srcId="{5CED1A42-B69A-4CC5-B36D-64BB20276E40}" destId="{18C6590D-E316-4F5D-9404-43FB7839EAB6}" srcOrd="0" destOrd="0" presId="urn:microsoft.com/office/officeart/2017/3/layout/DropPinTimeline"/>
    <dgm:cxn modelId="{065671B7-EC02-44E6-A1B4-452728311512}" type="presParOf" srcId="{5CED1A42-B69A-4CC5-B36D-64BB20276E40}" destId="{451004AD-B31F-4EB7-8F85-0ADEC99CBA7C}" srcOrd="1" destOrd="0" presId="urn:microsoft.com/office/officeart/2017/3/layout/DropPinTimeline"/>
    <dgm:cxn modelId="{90C9E2A2-3EE9-4EE4-AAD9-432EB3FA2165}" type="presParOf" srcId="{451004AD-B31F-4EB7-8F85-0ADEC99CBA7C}" destId="{B123A2D5-6F88-401A-8BFC-A91050555FDD}" srcOrd="0" destOrd="0" presId="urn:microsoft.com/office/officeart/2017/3/layout/DropPinTimeline"/>
    <dgm:cxn modelId="{0F45944A-5CA4-4F53-BF22-86763D378181}" type="presParOf" srcId="{451004AD-B31F-4EB7-8F85-0ADEC99CBA7C}" destId="{5CC56DB8-734B-4CBA-A2CC-5C271374A93A}" srcOrd="1" destOrd="0" presId="urn:microsoft.com/office/officeart/2017/3/layout/DropPinTimeline"/>
    <dgm:cxn modelId="{2EE9B345-FE5B-49CA-9C09-7954D4409EBC}" type="presParOf" srcId="{5CED1A42-B69A-4CC5-B36D-64BB20276E40}" destId="{9FE43359-C9B8-4AD7-B4C7-8BE472CB715B}" srcOrd="2" destOrd="0" presId="urn:microsoft.com/office/officeart/2017/3/layout/DropPinTimeline"/>
    <dgm:cxn modelId="{3944A0DE-72B0-48BF-85F5-FE766681EE92}" type="presParOf" srcId="{5CED1A42-B69A-4CC5-B36D-64BB20276E40}" destId="{98AFCD7B-7939-4B68-A962-362FD87ABA3D}" srcOrd="3" destOrd="0" presId="urn:microsoft.com/office/officeart/2017/3/layout/DropPinTimeline"/>
    <dgm:cxn modelId="{413243A9-B060-4182-990C-AB7EB2A97AE6}" type="presParOf" srcId="{5CED1A42-B69A-4CC5-B36D-64BB20276E40}" destId="{C69D7D9F-05BD-4D9E-9946-08F889E472CB}" srcOrd="4" destOrd="0" presId="urn:microsoft.com/office/officeart/2017/3/layout/DropPinTimeline"/>
    <dgm:cxn modelId="{B7757615-D127-4717-85C9-03CF10D1238A}" type="presParOf" srcId="{5CED1A42-B69A-4CC5-B36D-64BB20276E40}" destId="{A2A512EF-31D1-4956-977B-C2A15CCF7EDB}" srcOrd="5" destOrd="0" presId="urn:microsoft.com/office/officeart/2017/3/layout/DropPinTimeline"/>
    <dgm:cxn modelId="{88128ED6-7396-4509-BEFC-C8939AAB4EAB}" type="presParOf" srcId="{0F96F714-CAF7-4FE8-9F5D-60AF0D0952E5}" destId="{20CC424A-0357-4EE4-8F84-67E66E320DFC}" srcOrd="3" destOrd="0" presId="urn:microsoft.com/office/officeart/2017/3/layout/DropPinTimeline"/>
    <dgm:cxn modelId="{BF6E966B-35E4-4BE5-92B5-56D14A40AF3A}" type="presParOf" srcId="{0F96F714-CAF7-4FE8-9F5D-60AF0D0952E5}" destId="{8B141833-9A14-4AE1-969D-52C33DCC2135}" srcOrd="4" destOrd="0" presId="urn:microsoft.com/office/officeart/2017/3/layout/DropPinTimeline"/>
    <dgm:cxn modelId="{97CB4006-DC77-497D-93FB-10289C333457}" type="presParOf" srcId="{8B141833-9A14-4AE1-969D-52C33DCC2135}" destId="{2F0C5C6F-0D2E-4692-A3DE-377A2157524A}" srcOrd="0" destOrd="0" presId="urn:microsoft.com/office/officeart/2017/3/layout/DropPinTimeline"/>
    <dgm:cxn modelId="{5FC27EF9-019E-47AA-B5B2-EB84C56E2A81}" type="presParOf" srcId="{8B141833-9A14-4AE1-969D-52C33DCC2135}" destId="{11DE8A5E-5671-4C0E-AB6B-A6EE7A8D76F0}" srcOrd="1" destOrd="0" presId="urn:microsoft.com/office/officeart/2017/3/layout/DropPinTimeline"/>
    <dgm:cxn modelId="{729F54A6-8E18-45B9-A916-BF23162811AE}" type="presParOf" srcId="{11DE8A5E-5671-4C0E-AB6B-A6EE7A8D76F0}" destId="{20B990E8-227B-4168-8581-07CDAEB7D87C}" srcOrd="0" destOrd="0" presId="urn:microsoft.com/office/officeart/2017/3/layout/DropPinTimeline"/>
    <dgm:cxn modelId="{26C9095F-9A32-40C3-B5E5-2C4E6A7DB18C}" type="presParOf" srcId="{11DE8A5E-5671-4C0E-AB6B-A6EE7A8D76F0}" destId="{9CCA14AA-BD5E-451E-A7EF-08D43069D00E}" srcOrd="1" destOrd="0" presId="urn:microsoft.com/office/officeart/2017/3/layout/DropPinTimeline"/>
    <dgm:cxn modelId="{0DB93587-9AFF-44A7-9AC5-4CD2F340A322}" type="presParOf" srcId="{8B141833-9A14-4AE1-969D-52C33DCC2135}" destId="{79F0F01E-1A38-4608-A4C7-A93E0765531A}" srcOrd="2" destOrd="0" presId="urn:microsoft.com/office/officeart/2017/3/layout/DropPinTimeline"/>
    <dgm:cxn modelId="{0509650C-FF10-42D8-9630-3F0EBB26533B}" type="presParOf" srcId="{8B141833-9A14-4AE1-969D-52C33DCC2135}" destId="{A389C54C-2740-4FCE-9600-17665505E431}" srcOrd="3" destOrd="0" presId="urn:microsoft.com/office/officeart/2017/3/layout/DropPinTimeline"/>
    <dgm:cxn modelId="{A72D0CDB-B26E-4313-B312-5C1088611E09}" type="presParOf" srcId="{8B141833-9A14-4AE1-969D-52C33DCC2135}" destId="{628F38E3-3469-42CE-8051-30D93F16DECB}" srcOrd="4" destOrd="0" presId="urn:microsoft.com/office/officeart/2017/3/layout/DropPinTimeline"/>
    <dgm:cxn modelId="{0F8FAE72-6668-4452-B639-6F6A3F36E479}" type="presParOf" srcId="{8B141833-9A14-4AE1-969D-52C33DCC2135}" destId="{21B60303-9140-4CF7-A3AA-78360774E68D}" srcOrd="5" destOrd="0" presId="urn:microsoft.com/office/officeart/2017/3/layout/DropPinTimeline"/>
    <dgm:cxn modelId="{232F0F83-E26C-4591-BB1D-E6A146A27A97}" type="presParOf" srcId="{0F96F714-CAF7-4FE8-9F5D-60AF0D0952E5}" destId="{E4D0F702-AFBE-4343-B61C-4BABA3000EEE}" srcOrd="5" destOrd="0" presId="urn:microsoft.com/office/officeart/2017/3/layout/DropPinTimeline"/>
    <dgm:cxn modelId="{0504325C-9363-4519-AC04-121EE0E114E3}" type="presParOf" srcId="{0F96F714-CAF7-4FE8-9F5D-60AF0D0952E5}" destId="{B93411B4-B696-4635-9755-0B879004BE72}" srcOrd="6" destOrd="0" presId="urn:microsoft.com/office/officeart/2017/3/layout/DropPinTimeline"/>
    <dgm:cxn modelId="{635FEED2-1B18-42AD-9E7B-B622293D3152}" type="presParOf" srcId="{B93411B4-B696-4635-9755-0B879004BE72}" destId="{1662D91E-79A6-40C5-9C0D-EE947A0183E8}" srcOrd="0" destOrd="0" presId="urn:microsoft.com/office/officeart/2017/3/layout/DropPinTimeline"/>
    <dgm:cxn modelId="{33AE788F-C4BD-4C1F-B857-B73E1CB894B2}" type="presParOf" srcId="{B93411B4-B696-4635-9755-0B879004BE72}" destId="{68ED4484-F7FA-4854-912D-0852CCF416B9}" srcOrd="1" destOrd="0" presId="urn:microsoft.com/office/officeart/2017/3/layout/DropPinTimeline"/>
    <dgm:cxn modelId="{3DC9CEC1-8CE6-4394-BAB3-848D88901BA4}" type="presParOf" srcId="{68ED4484-F7FA-4854-912D-0852CCF416B9}" destId="{7D98F39E-606B-44BA-AE2E-6B868385F821}" srcOrd="0" destOrd="0" presId="urn:microsoft.com/office/officeart/2017/3/layout/DropPinTimeline"/>
    <dgm:cxn modelId="{0B716B1D-8E56-4421-B7D9-43EB33643AF9}" type="presParOf" srcId="{68ED4484-F7FA-4854-912D-0852CCF416B9}" destId="{9C5E6D49-B07D-4D9D-A3B1-45FE53F081E8}" srcOrd="1" destOrd="0" presId="urn:microsoft.com/office/officeart/2017/3/layout/DropPinTimeline"/>
    <dgm:cxn modelId="{085E1FCC-AE5C-46AC-8115-BF3E74C1F61B}" type="presParOf" srcId="{B93411B4-B696-4635-9755-0B879004BE72}" destId="{90EE2AF3-6714-487D-A769-F0E729FBF3B3}" srcOrd="2" destOrd="0" presId="urn:microsoft.com/office/officeart/2017/3/layout/DropPinTimeline"/>
    <dgm:cxn modelId="{24AD92FC-89E8-4B36-9005-2A4E8CF382DA}" type="presParOf" srcId="{B93411B4-B696-4635-9755-0B879004BE72}" destId="{5B227538-E006-49F4-8D7F-B2A89E787147}" srcOrd="3" destOrd="0" presId="urn:microsoft.com/office/officeart/2017/3/layout/DropPinTimeline"/>
    <dgm:cxn modelId="{C726A1A0-9B8A-4E91-8D35-07B98F383613}" type="presParOf" srcId="{B93411B4-B696-4635-9755-0B879004BE72}" destId="{75CB1F04-0AD8-4A98-B4FC-9EE896C8125B}" srcOrd="4" destOrd="0" presId="urn:microsoft.com/office/officeart/2017/3/layout/DropPinTimeline"/>
    <dgm:cxn modelId="{1C41FADD-2388-48D8-9F19-6C9411846672}" type="presParOf" srcId="{B93411B4-B696-4635-9755-0B879004BE72}" destId="{67A0B049-CB02-4A47-9B5D-9AEC601F379F}" srcOrd="5" destOrd="0" presId="urn:microsoft.com/office/officeart/2017/3/layout/DropPinTimeline"/>
    <dgm:cxn modelId="{F24113D9-7F97-4AEB-AF79-1C207DA0DD15}" type="presParOf" srcId="{0F96F714-CAF7-4FE8-9F5D-60AF0D0952E5}" destId="{E63D3A3F-A3C8-4D07-956B-64C0D6670C53}" srcOrd="7" destOrd="0" presId="urn:microsoft.com/office/officeart/2017/3/layout/DropPinTimeline"/>
    <dgm:cxn modelId="{FDFD97C8-54E4-4C98-BBF9-315F5A2187AC}" type="presParOf" srcId="{0F96F714-CAF7-4FE8-9F5D-60AF0D0952E5}" destId="{E5E7A114-8A0F-4A04-927E-952B161CF716}" srcOrd="8" destOrd="0" presId="urn:microsoft.com/office/officeart/2017/3/layout/DropPinTimeline"/>
    <dgm:cxn modelId="{33215A68-699E-4CE8-A4F3-1B566E40042E}" type="presParOf" srcId="{E5E7A114-8A0F-4A04-927E-952B161CF716}" destId="{B91E9B5D-8FF3-4F77-A4CC-9CCCEA9AF143}" srcOrd="0" destOrd="0" presId="urn:microsoft.com/office/officeart/2017/3/layout/DropPinTimeline"/>
    <dgm:cxn modelId="{B60CA4EC-A6FF-4E54-887D-1FFDDFFE7382}" type="presParOf" srcId="{E5E7A114-8A0F-4A04-927E-952B161CF716}" destId="{C8462675-BED4-41CF-8FE5-3D27D556D77D}" srcOrd="1" destOrd="0" presId="urn:microsoft.com/office/officeart/2017/3/layout/DropPinTimeline"/>
    <dgm:cxn modelId="{BEC9AC73-C4C1-4D14-87D1-87EC4AD00CD7}" type="presParOf" srcId="{C8462675-BED4-41CF-8FE5-3D27D556D77D}" destId="{08FEAB8E-6A2D-483F-B835-13DAC4D4199F}" srcOrd="0" destOrd="0" presId="urn:microsoft.com/office/officeart/2017/3/layout/DropPinTimeline"/>
    <dgm:cxn modelId="{F1AAB10F-15C5-499A-8999-BD74F0D94C65}" type="presParOf" srcId="{C8462675-BED4-41CF-8FE5-3D27D556D77D}" destId="{EB970936-4CF5-4FB5-8ACD-F53EB0B7457C}" srcOrd="1" destOrd="0" presId="urn:microsoft.com/office/officeart/2017/3/layout/DropPinTimeline"/>
    <dgm:cxn modelId="{1B943922-300E-4384-94B7-3C3D8D12BE3B}" type="presParOf" srcId="{E5E7A114-8A0F-4A04-927E-952B161CF716}" destId="{367876BA-99E9-4642-AC73-A07C26B32DF7}" srcOrd="2" destOrd="0" presId="urn:microsoft.com/office/officeart/2017/3/layout/DropPinTimeline"/>
    <dgm:cxn modelId="{F969E390-0246-4BAA-9AA1-29C0ECAABC38}" type="presParOf" srcId="{E5E7A114-8A0F-4A04-927E-952B161CF716}" destId="{BEACF08F-6ECE-4089-B631-263109286919}" srcOrd="3" destOrd="0" presId="urn:microsoft.com/office/officeart/2017/3/layout/DropPinTimeline"/>
    <dgm:cxn modelId="{71EB819E-74BD-47D1-8043-7992BF3137CD}" type="presParOf" srcId="{E5E7A114-8A0F-4A04-927E-952B161CF716}" destId="{816F0522-AD97-41A2-B225-574F7AB77AB4}" srcOrd="4" destOrd="0" presId="urn:microsoft.com/office/officeart/2017/3/layout/DropPinTimeline"/>
    <dgm:cxn modelId="{93A91483-D9DE-40B8-BF12-C594091CBB77}" type="presParOf" srcId="{E5E7A114-8A0F-4A04-927E-952B161CF716}" destId="{3B9DFD20-42BF-48C3-83B6-C934474475C4}" srcOrd="5" destOrd="0" presId="urn:microsoft.com/office/officeart/2017/3/layout/DropPinTimeline"/>
    <dgm:cxn modelId="{BE6968B2-959B-428C-9C85-9C93564AFFF3}" type="presParOf" srcId="{0F96F714-CAF7-4FE8-9F5D-60AF0D0952E5}" destId="{89C1F90F-FE4B-4D05-BF19-40ABB8B239E7}" srcOrd="9" destOrd="0" presId="urn:microsoft.com/office/officeart/2017/3/layout/DropPinTimeline"/>
    <dgm:cxn modelId="{AB66D52C-C277-470E-ADDD-4FFEB6C205A7}" type="presParOf" srcId="{0F96F714-CAF7-4FE8-9F5D-60AF0D0952E5}" destId="{8B3CA524-69F6-4C2C-8B91-19BE8EF2D416}" srcOrd="10" destOrd="0" presId="urn:microsoft.com/office/officeart/2017/3/layout/DropPinTimeline"/>
    <dgm:cxn modelId="{A3703DC7-047E-4B8C-A945-34E1A0E74D48}" type="presParOf" srcId="{8B3CA524-69F6-4C2C-8B91-19BE8EF2D416}" destId="{AFC39C23-0824-4B9F-A233-A72C9022D8AE}" srcOrd="0" destOrd="0" presId="urn:microsoft.com/office/officeart/2017/3/layout/DropPinTimeline"/>
    <dgm:cxn modelId="{707E874A-D28E-4891-ABCF-8827065370DD}" type="presParOf" srcId="{8B3CA524-69F6-4C2C-8B91-19BE8EF2D416}" destId="{D102AE5B-3F7A-4759-B5C5-E359BF8F52C5}" srcOrd="1" destOrd="0" presId="urn:microsoft.com/office/officeart/2017/3/layout/DropPinTimeline"/>
    <dgm:cxn modelId="{C6ABDEC4-E09C-4E90-912A-6330AB1C54BE}" type="presParOf" srcId="{D102AE5B-3F7A-4759-B5C5-E359BF8F52C5}" destId="{2471B2EC-FFA5-4E62-8A77-0501F1A6F76A}" srcOrd="0" destOrd="0" presId="urn:microsoft.com/office/officeart/2017/3/layout/DropPinTimeline"/>
    <dgm:cxn modelId="{D4E9995C-6D14-46F0-B13C-7EC0370CD47F}" type="presParOf" srcId="{D102AE5B-3F7A-4759-B5C5-E359BF8F52C5}" destId="{FF86CC17-5631-474B-807B-7A656BD8D580}" srcOrd="1" destOrd="0" presId="urn:microsoft.com/office/officeart/2017/3/layout/DropPinTimeline"/>
    <dgm:cxn modelId="{269902F3-F81F-477D-9208-39E87273B1E9}" type="presParOf" srcId="{8B3CA524-69F6-4C2C-8B91-19BE8EF2D416}" destId="{43E37329-1430-4D86-A22B-A8F637556DD2}" srcOrd="2" destOrd="0" presId="urn:microsoft.com/office/officeart/2017/3/layout/DropPinTimeline"/>
    <dgm:cxn modelId="{68E31963-921D-47E0-9960-0C1D90E0CB47}" type="presParOf" srcId="{8B3CA524-69F6-4C2C-8B91-19BE8EF2D416}" destId="{D6152505-3433-41D8-B81B-03C0DB36DCFB}" srcOrd="3" destOrd="0" presId="urn:microsoft.com/office/officeart/2017/3/layout/DropPinTimeline"/>
    <dgm:cxn modelId="{09218FE4-11CB-4C89-B5A6-444E9D5F9B91}" type="presParOf" srcId="{8B3CA524-69F6-4C2C-8B91-19BE8EF2D416}" destId="{231E1E8C-AA5C-4B05-B8BA-B87EEA2140EC}" srcOrd="4" destOrd="0" presId="urn:microsoft.com/office/officeart/2017/3/layout/DropPinTimeline"/>
    <dgm:cxn modelId="{BBE4EA09-9F23-4096-BD71-A61FA4418C08}" type="presParOf" srcId="{8B3CA524-69F6-4C2C-8B91-19BE8EF2D416}" destId="{3AAF574A-C8A8-4CD0-9D58-CB00B9B26C49}" srcOrd="5" destOrd="0" presId="urn:microsoft.com/office/officeart/2017/3/layout/DropPinTimeline"/>
    <dgm:cxn modelId="{53C4FFE7-E2F4-4996-8006-73199E81A9F4}" type="presParOf" srcId="{0F96F714-CAF7-4FE8-9F5D-60AF0D0952E5}" destId="{C07CB3AC-B008-477D-B6C7-8D4E20F2F915}" srcOrd="11" destOrd="0" presId="urn:microsoft.com/office/officeart/2017/3/layout/DropPinTimeline"/>
    <dgm:cxn modelId="{27841C1F-94BD-42EC-A8F0-4CBD2EC33B01}" type="presParOf" srcId="{0F96F714-CAF7-4FE8-9F5D-60AF0D0952E5}" destId="{459F1A39-52AD-49CB-B9F0-C21B839457B7}" srcOrd="12" destOrd="0" presId="urn:microsoft.com/office/officeart/2017/3/layout/DropPinTimeline"/>
    <dgm:cxn modelId="{965AD70B-3F68-4E44-B2D8-13DAE9B05E68}" type="presParOf" srcId="{459F1A39-52AD-49CB-B9F0-C21B839457B7}" destId="{9A0FD52E-004B-47CD-9518-1EFC0691C5F2}" srcOrd="0" destOrd="0" presId="urn:microsoft.com/office/officeart/2017/3/layout/DropPinTimeline"/>
    <dgm:cxn modelId="{95C2CC91-F42E-4E9A-80B2-61505A48EFF1}" type="presParOf" srcId="{459F1A39-52AD-49CB-B9F0-C21B839457B7}" destId="{A2D5DA2C-562A-4FBD-A220-7EB570AC57F7}" srcOrd="1" destOrd="0" presId="urn:microsoft.com/office/officeart/2017/3/layout/DropPinTimeline"/>
    <dgm:cxn modelId="{47D132B7-C828-41DE-BFC3-6A371D68861B}" type="presParOf" srcId="{A2D5DA2C-562A-4FBD-A220-7EB570AC57F7}" destId="{9148D4D6-E5EF-4224-931D-1516EBEF1509}" srcOrd="0" destOrd="0" presId="urn:microsoft.com/office/officeart/2017/3/layout/DropPinTimeline"/>
    <dgm:cxn modelId="{0A74FA76-997F-417F-AA27-E65999FFA446}" type="presParOf" srcId="{A2D5DA2C-562A-4FBD-A220-7EB570AC57F7}" destId="{63003F34-F93A-4CD9-9B5B-BCAB47648C04}" srcOrd="1" destOrd="0" presId="urn:microsoft.com/office/officeart/2017/3/layout/DropPinTimeline"/>
    <dgm:cxn modelId="{96D612C7-9438-4F59-8758-E2938B58F296}" type="presParOf" srcId="{459F1A39-52AD-49CB-B9F0-C21B839457B7}" destId="{5B57FB3E-7367-4499-BD17-47B060C35114}" srcOrd="2" destOrd="0" presId="urn:microsoft.com/office/officeart/2017/3/layout/DropPinTimeline"/>
    <dgm:cxn modelId="{74E4B47D-F9A0-41FA-B4FB-B6AA98719EE9}" type="presParOf" srcId="{459F1A39-52AD-49CB-B9F0-C21B839457B7}" destId="{0B42430F-6B16-464A-BCD8-EA8592DAEA4D}" srcOrd="3" destOrd="0" presId="urn:microsoft.com/office/officeart/2017/3/layout/DropPinTimeline"/>
    <dgm:cxn modelId="{CA2896A5-53A4-45D6-881F-41066A6FE25E}" type="presParOf" srcId="{459F1A39-52AD-49CB-B9F0-C21B839457B7}" destId="{42517971-65C6-4654-A8F3-404C69CA13AB}" srcOrd="4" destOrd="0" presId="urn:microsoft.com/office/officeart/2017/3/layout/DropPinTimeline"/>
    <dgm:cxn modelId="{F54A538B-7E32-4913-87C1-9EA69142BC1D}" type="presParOf" srcId="{459F1A39-52AD-49CB-B9F0-C21B839457B7}" destId="{2307A6BA-0213-4A89-8093-EF398FDF962D}" srcOrd="5" destOrd="0" presId="urn:microsoft.com/office/officeart/2017/3/layout/DropPinTimeline"/>
    <dgm:cxn modelId="{2E6DBA45-73FA-4598-A8DB-331D0E743620}" type="presParOf" srcId="{0F96F714-CAF7-4FE8-9F5D-60AF0D0952E5}" destId="{032D68D8-D67C-4CDC-B05C-7A786A17E48B}" srcOrd="13" destOrd="0" presId="urn:microsoft.com/office/officeart/2017/3/layout/DropPinTimeline"/>
    <dgm:cxn modelId="{6CF6B451-C163-40DE-ABFE-6AAB7A1EF498}" type="presParOf" srcId="{0F96F714-CAF7-4FE8-9F5D-60AF0D0952E5}" destId="{A13E7900-AAB0-4167-864F-69159CDCD19D}" srcOrd="14" destOrd="0" presId="urn:microsoft.com/office/officeart/2017/3/layout/DropPinTimeline"/>
    <dgm:cxn modelId="{66E20CAB-0CAE-465D-93E5-CC02548C45EF}" type="presParOf" srcId="{A13E7900-AAB0-4167-864F-69159CDCD19D}" destId="{70A91F7E-ACE7-40B4-8A94-6F282DC2E8B8}" srcOrd="0" destOrd="0" presId="urn:microsoft.com/office/officeart/2017/3/layout/DropPinTimeline"/>
    <dgm:cxn modelId="{118DF685-78BF-47FC-9554-93F6216F7239}" type="presParOf" srcId="{A13E7900-AAB0-4167-864F-69159CDCD19D}" destId="{D295652A-D3FF-48E3-A780-4D737816FB73}" srcOrd="1" destOrd="0" presId="urn:microsoft.com/office/officeart/2017/3/layout/DropPinTimeline"/>
    <dgm:cxn modelId="{BBF17E8D-07C2-4FC0-BE79-736924352B74}" type="presParOf" srcId="{D295652A-D3FF-48E3-A780-4D737816FB73}" destId="{826EBD6D-ABC9-49D2-8D7E-079EA7671442}" srcOrd="0" destOrd="0" presId="urn:microsoft.com/office/officeart/2017/3/layout/DropPinTimeline"/>
    <dgm:cxn modelId="{B7A3741A-CE95-4520-A7A1-85DE2EB96202}" type="presParOf" srcId="{D295652A-D3FF-48E3-A780-4D737816FB73}" destId="{4327088F-310A-4D1F-8D3C-2CB86842A3A8}" srcOrd="1" destOrd="0" presId="urn:microsoft.com/office/officeart/2017/3/layout/DropPinTimeline"/>
    <dgm:cxn modelId="{2AF1B1EB-943B-4A4F-AFC1-11E752FA092A}" type="presParOf" srcId="{A13E7900-AAB0-4167-864F-69159CDCD19D}" destId="{86689B58-5F38-4692-A366-55E309DD01EB}" srcOrd="2" destOrd="0" presId="urn:microsoft.com/office/officeart/2017/3/layout/DropPinTimeline"/>
    <dgm:cxn modelId="{7F0A17FB-533E-44A6-B72B-1D30D546AE63}" type="presParOf" srcId="{A13E7900-AAB0-4167-864F-69159CDCD19D}" destId="{FD956BDD-7579-4297-B08C-E1D17EA76FE1}" srcOrd="3" destOrd="0" presId="urn:microsoft.com/office/officeart/2017/3/layout/DropPinTimeline"/>
    <dgm:cxn modelId="{E376A8D4-D047-472B-B580-C2191A45A6DB}" type="presParOf" srcId="{A13E7900-AAB0-4167-864F-69159CDCD19D}" destId="{E5E3AC51-D85A-4DFC-8311-4E55E620549E}" srcOrd="4" destOrd="0" presId="urn:microsoft.com/office/officeart/2017/3/layout/DropPinTimeline"/>
    <dgm:cxn modelId="{14A6CE23-4658-4097-9891-6F259987C9FE}" type="presParOf" srcId="{A13E7900-AAB0-4167-864F-69159CDCD19D}" destId="{68542D67-8CDE-4A64-AB6B-F0B971113D8D}" srcOrd="5" destOrd="0" presId="urn:microsoft.com/office/officeart/2017/3/layout/DropPinTimeline"/>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F1F3C-C6BD-4AEB-9511-14AD794FE248}">
      <dsp:nvSpPr>
        <dsp:cNvPr id="0" name=""/>
        <dsp:cNvSpPr/>
      </dsp:nvSpPr>
      <dsp:spPr>
        <a:xfrm>
          <a:off x="0" y="2656681"/>
          <a:ext cx="11970326"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7B75164A-F6C8-4BF7-AC92-765C144E0A24}">
      <dsp:nvSpPr>
        <dsp:cNvPr id="0" name=""/>
        <dsp:cNvSpPr/>
      </dsp:nvSpPr>
      <dsp:spPr>
        <a:xfrm rot="8100000">
          <a:off x="79839" y="619168"/>
          <a:ext cx="376925" cy="376925"/>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58A7AF4-E1CE-4080-95A7-A926745208B6}">
      <dsp:nvSpPr>
        <dsp:cNvPr id="0" name=""/>
        <dsp:cNvSpPr/>
      </dsp:nvSpPr>
      <dsp:spPr>
        <a:xfrm>
          <a:off x="121712" y="661041"/>
          <a:ext cx="293179" cy="293179"/>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A93EC7B2-FF07-450D-91E6-21017C397338}">
      <dsp:nvSpPr>
        <dsp:cNvPr id="0" name=""/>
        <dsp:cNvSpPr/>
      </dsp:nvSpPr>
      <dsp:spPr>
        <a:xfrm>
          <a:off x="610640" y="962522"/>
          <a:ext cx="2140982"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b="1" i="1" strike="sngStrike" kern="1200" dirty="0"/>
            <a:t>Regulations on the recovery and recycling of discarded paint containers and paints</a:t>
          </a:r>
        </a:p>
        <a:p>
          <a:pPr marL="0" lvl="0" indent="0" algn="l" defTabSz="488950">
            <a:lnSpc>
              <a:spcPct val="90000"/>
            </a:lnSpc>
            <a:spcBef>
              <a:spcPct val="0"/>
            </a:spcBef>
            <a:spcAft>
              <a:spcPct val="35000"/>
            </a:spcAft>
            <a:buNone/>
          </a:pPr>
          <a:r>
            <a:rPr lang="en-US" sz="1100" kern="1200" dirty="0"/>
            <a:t>Paints and containers </a:t>
          </a:r>
        </a:p>
      </dsp:txBody>
      <dsp:txXfrm>
        <a:off x="610640" y="962522"/>
        <a:ext cx="2140982" cy="1572755"/>
      </dsp:txXfrm>
    </dsp:sp>
    <dsp:sp modelId="{80E200F0-5AE4-4631-98CE-C133F464C0D7}">
      <dsp:nvSpPr>
        <dsp:cNvPr id="0" name=""/>
        <dsp:cNvSpPr/>
      </dsp:nvSpPr>
      <dsp:spPr>
        <a:xfrm>
          <a:off x="610640" y="409932"/>
          <a:ext cx="2140982"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dirty="0"/>
            <a:t>2001</a:t>
          </a:r>
        </a:p>
      </dsp:txBody>
      <dsp:txXfrm>
        <a:off x="610640" y="409932"/>
        <a:ext cx="2140982" cy="552589"/>
      </dsp:txXfrm>
    </dsp:sp>
    <dsp:sp modelId="{C00BFDEC-6E70-49D3-9C21-541287C94885}">
      <dsp:nvSpPr>
        <dsp:cNvPr id="0" name=""/>
        <dsp:cNvSpPr/>
      </dsp:nvSpPr>
      <dsp:spPr>
        <a:xfrm>
          <a:off x="268301" y="1083926"/>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3E67520-0BFB-41C0-8DE7-A08F344DA86B}">
      <dsp:nvSpPr>
        <dsp:cNvPr id="0" name=""/>
        <dsp:cNvSpPr/>
      </dsp:nvSpPr>
      <dsp:spPr>
        <a:xfrm>
          <a:off x="230095" y="2606948"/>
          <a:ext cx="95949"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123A2D5-6F88-401A-8BFC-A91050555FDD}">
      <dsp:nvSpPr>
        <dsp:cNvPr id="0" name=""/>
        <dsp:cNvSpPr/>
      </dsp:nvSpPr>
      <dsp:spPr>
        <a:xfrm rot="18900000">
          <a:off x="1416856" y="4317269"/>
          <a:ext cx="376925" cy="376925"/>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CC56DB8-734B-4CBA-A2CC-5C271374A93A}">
      <dsp:nvSpPr>
        <dsp:cNvPr id="0" name=""/>
        <dsp:cNvSpPr/>
      </dsp:nvSpPr>
      <dsp:spPr>
        <a:xfrm>
          <a:off x="1458729" y="4359142"/>
          <a:ext cx="293179" cy="293179"/>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FE43359-C9B8-4AD7-B4C7-8BE472CB715B}">
      <dsp:nvSpPr>
        <dsp:cNvPr id="0" name=""/>
        <dsp:cNvSpPr/>
      </dsp:nvSpPr>
      <dsp:spPr>
        <a:xfrm>
          <a:off x="1871846" y="2656681"/>
          <a:ext cx="2140982"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t" anchorCtr="0">
          <a:noAutofit/>
        </a:bodyPr>
        <a:lstStyle/>
        <a:p>
          <a:pPr marL="0" lvl="0" indent="0" algn="l" defTabSz="488950">
            <a:lnSpc>
              <a:spcPct val="90000"/>
            </a:lnSpc>
            <a:spcBef>
              <a:spcPct val="0"/>
            </a:spcBef>
            <a:spcAft>
              <a:spcPct val="35000"/>
            </a:spcAft>
            <a:buNone/>
          </a:pPr>
          <a:endParaRPr lang="en-US" sz="1100" kern="1200" dirty="0"/>
        </a:p>
        <a:p>
          <a:pPr marL="0" lvl="0" indent="0" algn="l" defTabSz="488950">
            <a:lnSpc>
              <a:spcPct val="90000"/>
            </a:lnSpc>
            <a:spcBef>
              <a:spcPct val="0"/>
            </a:spcBef>
            <a:spcAft>
              <a:spcPct val="35000"/>
            </a:spcAft>
            <a:buNone/>
          </a:pPr>
          <a:r>
            <a:rPr lang="en-US" sz="1100" b="1" i="1" strike="sngStrike" kern="1200" dirty="0"/>
            <a:t>Regulation respecting the recovery and reclamation of used oils, oil or fluid containers and used filters</a:t>
          </a:r>
        </a:p>
        <a:p>
          <a:pPr marL="0" lvl="0" indent="0" algn="l" defTabSz="488950">
            <a:lnSpc>
              <a:spcPct val="90000"/>
            </a:lnSpc>
            <a:spcBef>
              <a:spcPct val="0"/>
            </a:spcBef>
            <a:spcAft>
              <a:spcPct val="35000"/>
            </a:spcAft>
            <a:buNone/>
          </a:pPr>
          <a:r>
            <a:rPr lang="en-US" sz="1100" kern="1200" dirty="0"/>
            <a:t>Oils, antifreeze, filters, coolants and their containers </a:t>
          </a:r>
        </a:p>
      </dsp:txBody>
      <dsp:txXfrm>
        <a:off x="1871846" y="2656681"/>
        <a:ext cx="2140982" cy="1572755"/>
      </dsp:txXfrm>
    </dsp:sp>
    <dsp:sp modelId="{98AFCD7B-7939-4B68-A962-362FD87ABA3D}">
      <dsp:nvSpPr>
        <dsp:cNvPr id="0" name=""/>
        <dsp:cNvSpPr/>
      </dsp:nvSpPr>
      <dsp:spPr>
        <a:xfrm>
          <a:off x="1871846" y="4229436"/>
          <a:ext cx="2140982"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2004</a:t>
          </a:r>
        </a:p>
      </dsp:txBody>
      <dsp:txXfrm>
        <a:off x="1871846" y="4229436"/>
        <a:ext cx="2140982" cy="552589"/>
      </dsp:txXfrm>
    </dsp:sp>
    <dsp:sp modelId="{C69D7D9F-05BD-4D9E-9946-08F889E472CB}">
      <dsp:nvSpPr>
        <dsp:cNvPr id="0" name=""/>
        <dsp:cNvSpPr/>
      </dsp:nvSpPr>
      <dsp:spPr>
        <a:xfrm>
          <a:off x="1605319" y="2656681"/>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8C6590D-E316-4F5D-9404-43FB7839EAB6}">
      <dsp:nvSpPr>
        <dsp:cNvPr id="0" name=""/>
        <dsp:cNvSpPr/>
      </dsp:nvSpPr>
      <dsp:spPr>
        <a:xfrm>
          <a:off x="1567113" y="2606948"/>
          <a:ext cx="95949"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0B990E8-227B-4168-8581-07CDAEB7D87C}">
      <dsp:nvSpPr>
        <dsp:cNvPr id="0" name=""/>
        <dsp:cNvSpPr/>
      </dsp:nvSpPr>
      <dsp:spPr>
        <a:xfrm rot="8100000">
          <a:off x="2753809" y="619324"/>
          <a:ext cx="376613" cy="37661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CCA14AA-BD5E-451E-A7EF-08D43069D00E}">
      <dsp:nvSpPr>
        <dsp:cNvPr id="0" name=""/>
        <dsp:cNvSpPr/>
      </dsp:nvSpPr>
      <dsp:spPr>
        <a:xfrm>
          <a:off x="2795648" y="661162"/>
          <a:ext cx="292936" cy="29293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9F0F01E-1A38-4608-A4C7-A93E0765531A}">
      <dsp:nvSpPr>
        <dsp:cNvPr id="0" name=""/>
        <dsp:cNvSpPr/>
      </dsp:nvSpPr>
      <dsp:spPr>
        <a:xfrm>
          <a:off x="3313747" y="906456"/>
          <a:ext cx="2130359"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b="1" i="1" kern="1200" dirty="0"/>
            <a:t>Regulation respecting the recovery and reclamation of products by enterprises</a:t>
          </a:r>
        </a:p>
        <a:p>
          <a:pPr marL="0" lvl="0" indent="0" algn="l" defTabSz="488950">
            <a:lnSpc>
              <a:spcPct val="90000"/>
            </a:lnSpc>
            <a:spcBef>
              <a:spcPct val="0"/>
            </a:spcBef>
            <a:spcAft>
              <a:spcPct val="35000"/>
            </a:spcAft>
            <a:buNone/>
          </a:pPr>
          <a:r>
            <a:rPr lang="en-US" sz="1100" kern="1200" dirty="0"/>
            <a:t>Electronic products</a:t>
          </a:r>
        </a:p>
        <a:p>
          <a:pPr marL="0" lvl="0" indent="0" algn="l" defTabSz="488950">
            <a:lnSpc>
              <a:spcPct val="90000"/>
            </a:lnSpc>
            <a:spcBef>
              <a:spcPct val="0"/>
            </a:spcBef>
            <a:spcAft>
              <a:spcPct val="35000"/>
            </a:spcAft>
            <a:buNone/>
          </a:pPr>
          <a:r>
            <a:rPr lang="en-US" sz="1100" kern="1200" dirty="0"/>
            <a:t>Cells and batteries</a:t>
          </a:r>
        </a:p>
        <a:p>
          <a:pPr marL="0" lvl="0" indent="0" algn="l" defTabSz="488950">
            <a:lnSpc>
              <a:spcPct val="90000"/>
            </a:lnSpc>
            <a:spcBef>
              <a:spcPct val="0"/>
            </a:spcBef>
            <a:spcAft>
              <a:spcPct val="35000"/>
            </a:spcAft>
            <a:buNone/>
          </a:pPr>
          <a:r>
            <a:rPr lang="en-US" sz="1100" kern="1200" dirty="0"/>
            <a:t>Mercury lamps</a:t>
          </a:r>
        </a:p>
        <a:p>
          <a:pPr marL="0" lvl="0" indent="0" algn="l" defTabSz="488950">
            <a:lnSpc>
              <a:spcPct val="90000"/>
            </a:lnSpc>
            <a:spcBef>
              <a:spcPct val="0"/>
            </a:spcBef>
            <a:spcAft>
              <a:spcPct val="35000"/>
            </a:spcAft>
            <a:buNone/>
          </a:pPr>
          <a:r>
            <a:rPr lang="en-US" sz="1100" kern="1200" dirty="0"/>
            <a:t>Paints and containers </a:t>
          </a:r>
        </a:p>
        <a:p>
          <a:pPr marL="0" lvl="0" indent="0" algn="l" defTabSz="488950">
            <a:lnSpc>
              <a:spcPct val="90000"/>
            </a:lnSpc>
            <a:spcBef>
              <a:spcPct val="0"/>
            </a:spcBef>
            <a:spcAft>
              <a:spcPct val="35000"/>
            </a:spcAft>
            <a:buNone/>
          </a:pPr>
          <a:r>
            <a:rPr lang="en-US" sz="1100" kern="1200" dirty="0"/>
            <a:t>Oils, antifreeze, filters, coolants and their containers </a:t>
          </a:r>
        </a:p>
      </dsp:txBody>
      <dsp:txXfrm>
        <a:off x="3313747" y="906456"/>
        <a:ext cx="2130359" cy="1572755"/>
      </dsp:txXfrm>
    </dsp:sp>
    <dsp:sp modelId="{A389C54C-2740-4FCE-9600-17665505E431}">
      <dsp:nvSpPr>
        <dsp:cNvPr id="0" name=""/>
        <dsp:cNvSpPr/>
      </dsp:nvSpPr>
      <dsp:spPr>
        <a:xfrm>
          <a:off x="3313747" y="353866"/>
          <a:ext cx="2130359"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dirty="0"/>
            <a:t>2011</a:t>
          </a:r>
        </a:p>
      </dsp:txBody>
      <dsp:txXfrm>
        <a:off x="3313747" y="353866"/>
        <a:ext cx="2130359" cy="552589"/>
      </dsp:txXfrm>
    </dsp:sp>
    <dsp:sp modelId="{628F38E3-3469-42CE-8051-30D93F16DECB}">
      <dsp:nvSpPr>
        <dsp:cNvPr id="0" name=""/>
        <dsp:cNvSpPr/>
      </dsp:nvSpPr>
      <dsp:spPr>
        <a:xfrm>
          <a:off x="2942116" y="1083926"/>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F0C5C6F-0D2E-4692-A3DE-377A2157524A}">
      <dsp:nvSpPr>
        <dsp:cNvPr id="0" name=""/>
        <dsp:cNvSpPr/>
      </dsp:nvSpPr>
      <dsp:spPr>
        <a:xfrm>
          <a:off x="2904170" y="2606948"/>
          <a:ext cx="95870"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D98F39E-606B-44BA-AE2E-6B868385F821}">
      <dsp:nvSpPr>
        <dsp:cNvPr id="0" name=""/>
        <dsp:cNvSpPr/>
      </dsp:nvSpPr>
      <dsp:spPr>
        <a:xfrm rot="18900000">
          <a:off x="4079763" y="4317424"/>
          <a:ext cx="376613" cy="37661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C5E6D49-B07D-4D9D-A3B1-45FE53F081E8}">
      <dsp:nvSpPr>
        <dsp:cNvPr id="0" name=""/>
        <dsp:cNvSpPr/>
      </dsp:nvSpPr>
      <dsp:spPr>
        <a:xfrm>
          <a:off x="4121602" y="4359263"/>
          <a:ext cx="292936" cy="29293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0EE2AF3-6714-487D-A769-F0E729FBF3B3}">
      <dsp:nvSpPr>
        <dsp:cNvPr id="0" name=""/>
        <dsp:cNvSpPr/>
      </dsp:nvSpPr>
      <dsp:spPr>
        <a:xfrm>
          <a:off x="4532928" y="3178420"/>
          <a:ext cx="2130359"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b="1" i="1" kern="1200" dirty="0"/>
            <a:t>Modifications to the Regulation respecting the recovery and reclamation of products</a:t>
          </a:r>
        </a:p>
        <a:p>
          <a:pPr marL="0" lvl="0" indent="0" algn="l" defTabSz="488950">
            <a:lnSpc>
              <a:spcPct val="90000"/>
            </a:lnSpc>
            <a:spcBef>
              <a:spcPct val="0"/>
            </a:spcBef>
            <a:spcAft>
              <a:spcPct val="35000"/>
            </a:spcAft>
            <a:buNone/>
          </a:pPr>
          <a:r>
            <a:rPr lang="en-US" sz="1100" b="1" i="1" kern="1200" dirty="0"/>
            <a:t>Regulation respecting a system of selective collection of certain residual materials (Blue Box)</a:t>
          </a:r>
        </a:p>
        <a:p>
          <a:pPr marL="0" lvl="0" indent="0" algn="l" defTabSz="488950">
            <a:lnSpc>
              <a:spcPct val="90000"/>
            </a:lnSpc>
            <a:spcBef>
              <a:spcPct val="0"/>
            </a:spcBef>
            <a:spcAft>
              <a:spcPct val="35000"/>
            </a:spcAft>
            <a:buNone/>
          </a:pPr>
          <a:r>
            <a:rPr lang="en-US" sz="1100" b="1" i="1" kern="1200" dirty="0"/>
            <a:t>Regulation respecting the development (…) of a deposit-refund system for certain containers</a:t>
          </a:r>
        </a:p>
        <a:p>
          <a:pPr marL="0" lvl="0" indent="0" algn="l" defTabSz="488950">
            <a:lnSpc>
              <a:spcPct val="90000"/>
            </a:lnSpc>
            <a:spcBef>
              <a:spcPct val="0"/>
            </a:spcBef>
            <a:spcAft>
              <a:spcPct val="35000"/>
            </a:spcAft>
            <a:buNone/>
          </a:pPr>
          <a:r>
            <a:rPr lang="en-US" sz="1100" kern="1200" dirty="0"/>
            <a:t>Household and commercial appliances and air conditioners </a:t>
          </a:r>
        </a:p>
      </dsp:txBody>
      <dsp:txXfrm>
        <a:off x="4532928" y="3178420"/>
        <a:ext cx="2130359" cy="1572755"/>
      </dsp:txXfrm>
    </dsp:sp>
    <dsp:sp modelId="{5B227538-E006-49F4-8D7F-B2A89E787147}">
      <dsp:nvSpPr>
        <dsp:cNvPr id="0" name=""/>
        <dsp:cNvSpPr/>
      </dsp:nvSpPr>
      <dsp:spPr>
        <a:xfrm>
          <a:off x="4532928" y="4751175"/>
          <a:ext cx="2130359"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dirty="0"/>
            <a:t>2022</a:t>
          </a:r>
        </a:p>
      </dsp:txBody>
      <dsp:txXfrm>
        <a:off x="4532928" y="4751175"/>
        <a:ext cx="2130359" cy="552589"/>
      </dsp:txXfrm>
    </dsp:sp>
    <dsp:sp modelId="{75CB1F04-0AD8-4A98-B4FC-9EE896C8125B}">
      <dsp:nvSpPr>
        <dsp:cNvPr id="0" name=""/>
        <dsp:cNvSpPr/>
      </dsp:nvSpPr>
      <dsp:spPr>
        <a:xfrm>
          <a:off x="4268070" y="2656681"/>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662D91E-79A6-40C5-9C0D-EE947A0183E8}">
      <dsp:nvSpPr>
        <dsp:cNvPr id="0" name=""/>
        <dsp:cNvSpPr/>
      </dsp:nvSpPr>
      <dsp:spPr>
        <a:xfrm>
          <a:off x="4230124" y="2606948"/>
          <a:ext cx="95870"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8FEAB8E-6A2D-483F-B835-13DAC4D4199F}">
      <dsp:nvSpPr>
        <dsp:cNvPr id="0" name=""/>
        <dsp:cNvSpPr/>
      </dsp:nvSpPr>
      <dsp:spPr>
        <a:xfrm rot="8100000">
          <a:off x="5405717" y="619324"/>
          <a:ext cx="376613" cy="37661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970936-4CF5-4FB5-8ACD-F53EB0B7457C}">
      <dsp:nvSpPr>
        <dsp:cNvPr id="0" name=""/>
        <dsp:cNvSpPr/>
      </dsp:nvSpPr>
      <dsp:spPr>
        <a:xfrm>
          <a:off x="5447556" y="661162"/>
          <a:ext cx="292936" cy="29293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67876BA-99E9-4642-AC73-A07C26B32DF7}">
      <dsp:nvSpPr>
        <dsp:cNvPr id="0" name=""/>
        <dsp:cNvSpPr/>
      </dsp:nvSpPr>
      <dsp:spPr>
        <a:xfrm>
          <a:off x="5861928" y="1077792"/>
          <a:ext cx="2130359"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dirty="0"/>
            <a:t>Agricultural products</a:t>
          </a:r>
        </a:p>
        <a:p>
          <a:pPr marL="0" lvl="0" indent="0" algn="l" defTabSz="488950">
            <a:lnSpc>
              <a:spcPct val="90000"/>
            </a:lnSpc>
            <a:spcBef>
              <a:spcPct val="0"/>
            </a:spcBef>
            <a:spcAft>
              <a:spcPct val="35000"/>
            </a:spcAft>
            <a:buNone/>
          </a:pPr>
          <a:r>
            <a:rPr lang="en-US" sz="1100" kern="1200" dirty="0"/>
            <a:t>Beverage containers -Deposit-refund system (Phase 1 - EPR transition, metal and specific beer glass bottles)</a:t>
          </a:r>
        </a:p>
      </dsp:txBody>
      <dsp:txXfrm>
        <a:off x="5861928" y="1077792"/>
        <a:ext cx="2130359" cy="1572755"/>
      </dsp:txXfrm>
    </dsp:sp>
    <dsp:sp modelId="{BEACF08F-6ECE-4089-B631-263109286919}">
      <dsp:nvSpPr>
        <dsp:cNvPr id="0" name=""/>
        <dsp:cNvSpPr/>
      </dsp:nvSpPr>
      <dsp:spPr>
        <a:xfrm>
          <a:off x="5861928" y="525202"/>
          <a:ext cx="2130359"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2023</a:t>
          </a:r>
        </a:p>
      </dsp:txBody>
      <dsp:txXfrm>
        <a:off x="5861928" y="525202"/>
        <a:ext cx="2130359" cy="552589"/>
      </dsp:txXfrm>
    </dsp:sp>
    <dsp:sp modelId="{816F0522-AD97-41A2-B225-574F7AB77AB4}">
      <dsp:nvSpPr>
        <dsp:cNvPr id="0" name=""/>
        <dsp:cNvSpPr/>
      </dsp:nvSpPr>
      <dsp:spPr>
        <a:xfrm>
          <a:off x="5594024" y="1083926"/>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91E9B5D-8FF3-4F77-A4CC-9CCCEA9AF143}">
      <dsp:nvSpPr>
        <dsp:cNvPr id="0" name=""/>
        <dsp:cNvSpPr/>
      </dsp:nvSpPr>
      <dsp:spPr>
        <a:xfrm>
          <a:off x="5556078" y="2606948"/>
          <a:ext cx="95870"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471B2EC-FFA5-4E62-8A77-0501F1A6F76A}">
      <dsp:nvSpPr>
        <dsp:cNvPr id="0" name=""/>
        <dsp:cNvSpPr/>
      </dsp:nvSpPr>
      <dsp:spPr>
        <a:xfrm rot="18900000">
          <a:off x="6731671" y="4317424"/>
          <a:ext cx="376613" cy="37661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F86CC17-5631-474B-807B-7A656BD8D580}">
      <dsp:nvSpPr>
        <dsp:cNvPr id="0" name=""/>
        <dsp:cNvSpPr/>
      </dsp:nvSpPr>
      <dsp:spPr>
        <a:xfrm>
          <a:off x="6773510" y="4359263"/>
          <a:ext cx="292936" cy="29293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43E37329-1430-4D86-A22B-A8F637556DD2}">
      <dsp:nvSpPr>
        <dsp:cNvPr id="0" name=""/>
        <dsp:cNvSpPr/>
      </dsp:nvSpPr>
      <dsp:spPr>
        <a:xfrm>
          <a:off x="7184303" y="2847822"/>
          <a:ext cx="2130359"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t" anchorCtr="0">
          <a:noAutofit/>
        </a:bodyPr>
        <a:lstStyle/>
        <a:p>
          <a:pPr marL="0" lvl="0" indent="0" algn="l" defTabSz="488950">
            <a:lnSpc>
              <a:spcPct val="90000"/>
            </a:lnSpc>
            <a:spcBef>
              <a:spcPct val="0"/>
            </a:spcBef>
            <a:spcAft>
              <a:spcPct val="35000"/>
            </a:spcAft>
            <a:buNone/>
          </a:pPr>
          <a:r>
            <a:rPr lang="en-US" sz="1100" kern="1200" dirty="0"/>
            <a:t>Pressurized fuel containers </a:t>
          </a:r>
        </a:p>
        <a:p>
          <a:pPr marL="0" lvl="0" indent="0" algn="l" defTabSz="488950">
            <a:lnSpc>
              <a:spcPct val="90000"/>
            </a:lnSpc>
            <a:spcBef>
              <a:spcPct val="0"/>
            </a:spcBef>
            <a:spcAft>
              <a:spcPct val="35000"/>
            </a:spcAft>
            <a:buNone/>
          </a:pPr>
          <a:r>
            <a:rPr lang="en-US" sz="1100" kern="1200" dirty="0"/>
            <a:t>Pharmaceutical products</a:t>
          </a:r>
        </a:p>
      </dsp:txBody>
      <dsp:txXfrm>
        <a:off x="7184303" y="2847822"/>
        <a:ext cx="2130359" cy="1572755"/>
      </dsp:txXfrm>
    </dsp:sp>
    <dsp:sp modelId="{D6152505-3433-41D8-B81B-03C0DB36DCFB}">
      <dsp:nvSpPr>
        <dsp:cNvPr id="0" name=""/>
        <dsp:cNvSpPr/>
      </dsp:nvSpPr>
      <dsp:spPr>
        <a:xfrm>
          <a:off x="7184303" y="4420577"/>
          <a:ext cx="2130359"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dirty="0"/>
            <a:t>2024</a:t>
          </a:r>
        </a:p>
      </dsp:txBody>
      <dsp:txXfrm>
        <a:off x="7184303" y="4420577"/>
        <a:ext cx="2130359" cy="552589"/>
      </dsp:txXfrm>
    </dsp:sp>
    <dsp:sp modelId="{231E1E8C-AA5C-4B05-B8BA-B87EEA2140EC}">
      <dsp:nvSpPr>
        <dsp:cNvPr id="0" name=""/>
        <dsp:cNvSpPr/>
      </dsp:nvSpPr>
      <dsp:spPr>
        <a:xfrm>
          <a:off x="6919978" y="2656681"/>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FC39C23-0824-4B9F-A233-A72C9022D8AE}">
      <dsp:nvSpPr>
        <dsp:cNvPr id="0" name=""/>
        <dsp:cNvSpPr/>
      </dsp:nvSpPr>
      <dsp:spPr>
        <a:xfrm>
          <a:off x="6882032" y="2606948"/>
          <a:ext cx="95870"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148D4D6-E5EF-4224-931D-1516EBEF1509}">
      <dsp:nvSpPr>
        <dsp:cNvPr id="0" name=""/>
        <dsp:cNvSpPr/>
      </dsp:nvSpPr>
      <dsp:spPr>
        <a:xfrm rot="8100000">
          <a:off x="8057625" y="619324"/>
          <a:ext cx="376613" cy="37661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3003F34-F93A-4CD9-9B5B-BCAB47648C04}">
      <dsp:nvSpPr>
        <dsp:cNvPr id="0" name=""/>
        <dsp:cNvSpPr/>
      </dsp:nvSpPr>
      <dsp:spPr>
        <a:xfrm>
          <a:off x="8099463" y="661162"/>
          <a:ext cx="292936" cy="29293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B57FB3E-7367-4499-BD17-47B060C35114}">
      <dsp:nvSpPr>
        <dsp:cNvPr id="0" name=""/>
        <dsp:cNvSpPr/>
      </dsp:nvSpPr>
      <dsp:spPr>
        <a:xfrm>
          <a:off x="8509532" y="953244"/>
          <a:ext cx="2130359"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9850" rIns="69850" bIns="104775" numCol="1" spcCol="1270" anchor="t" anchorCtr="0">
          <a:noAutofit/>
        </a:bodyPr>
        <a:lstStyle/>
        <a:p>
          <a:pPr marL="0" lvl="0" indent="0" algn="l" defTabSz="488950">
            <a:lnSpc>
              <a:spcPct val="90000"/>
            </a:lnSpc>
            <a:spcBef>
              <a:spcPct val="0"/>
            </a:spcBef>
            <a:spcAft>
              <a:spcPct val="35000"/>
            </a:spcAft>
            <a:buNone/>
          </a:pPr>
          <a:r>
            <a:rPr lang="en-US" sz="1100" kern="1200" dirty="0"/>
            <a:t>Blue Box – Transition towards EPR (Phase 1)</a:t>
          </a:r>
        </a:p>
        <a:p>
          <a:pPr marL="0" lvl="0" indent="0" algn="l" defTabSz="488950">
            <a:lnSpc>
              <a:spcPct val="90000"/>
            </a:lnSpc>
            <a:spcBef>
              <a:spcPct val="0"/>
            </a:spcBef>
            <a:spcAft>
              <a:spcPct val="35000"/>
            </a:spcAft>
            <a:buNone/>
          </a:pPr>
          <a:r>
            <a:rPr lang="en-US" sz="1100" kern="1200" dirty="0"/>
            <a:t>Beverage containers - Deposit-refund system (Phase 2 – Plastic containers)</a:t>
          </a:r>
        </a:p>
      </dsp:txBody>
      <dsp:txXfrm>
        <a:off x="8509532" y="953244"/>
        <a:ext cx="2130359" cy="1572755"/>
      </dsp:txXfrm>
    </dsp:sp>
    <dsp:sp modelId="{0B42430F-6B16-464A-BCD8-EA8592DAEA4D}">
      <dsp:nvSpPr>
        <dsp:cNvPr id="0" name=""/>
        <dsp:cNvSpPr/>
      </dsp:nvSpPr>
      <dsp:spPr>
        <a:xfrm>
          <a:off x="8509532" y="400654"/>
          <a:ext cx="2130359"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en-US" sz="1500" kern="1200"/>
            <a:t>2025</a:t>
          </a:r>
        </a:p>
      </dsp:txBody>
      <dsp:txXfrm>
        <a:off x="8509532" y="400654"/>
        <a:ext cx="2130359" cy="552589"/>
      </dsp:txXfrm>
    </dsp:sp>
    <dsp:sp modelId="{42517971-65C6-4654-A8F3-404C69CA13AB}">
      <dsp:nvSpPr>
        <dsp:cNvPr id="0" name=""/>
        <dsp:cNvSpPr/>
      </dsp:nvSpPr>
      <dsp:spPr>
        <a:xfrm>
          <a:off x="8245932" y="1083926"/>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A0FD52E-004B-47CD-9518-1EFC0691C5F2}">
      <dsp:nvSpPr>
        <dsp:cNvPr id="0" name=""/>
        <dsp:cNvSpPr/>
      </dsp:nvSpPr>
      <dsp:spPr>
        <a:xfrm>
          <a:off x="8207986" y="2606948"/>
          <a:ext cx="95870"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26EBD6D-ABC9-49D2-8D7E-079EA7671442}">
      <dsp:nvSpPr>
        <dsp:cNvPr id="0" name=""/>
        <dsp:cNvSpPr/>
      </dsp:nvSpPr>
      <dsp:spPr>
        <a:xfrm rot="18900000">
          <a:off x="9383579" y="4317424"/>
          <a:ext cx="376613" cy="37661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327088F-310A-4D1F-8D3C-2CB86842A3A8}">
      <dsp:nvSpPr>
        <dsp:cNvPr id="0" name=""/>
        <dsp:cNvSpPr/>
      </dsp:nvSpPr>
      <dsp:spPr>
        <a:xfrm>
          <a:off x="9425417" y="4359263"/>
          <a:ext cx="292936" cy="29293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86689B58-5F38-4692-A366-55E309DD01EB}">
      <dsp:nvSpPr>
        <dsp:cNvPr id="0" name=""/>
        <dsp:cNvSpPr/>
      </dsp:nvSpPr>
      <dsp:spPr>
        <a:xfrm>
          <a:off x="9838192" y="2656681"/>
          <a:ext cx="2130359" cy="157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4775" rIns="0" bIns="69850" numCol="1" spcCol="1270" anchor="b" anchorCtr="0">
          <a:noAutofit/>
        </a:bodyPr>
        <a:lstStyle/>
        <a:p>
          <a:pPr marL="0" lvl="0" indent="0" algn="l" defTabSz="488950">
            <a:lnSpc>
              <a:spcPct val="90000"/>
            </a:lnSpc>
            <a:spcBef>
              <a:spcPct val="0"/>
            </a:spcBef>
            <a:spcAft>
              <a:spcPct val="35000"/>
            </a:spcAft>
            <a:buNone/>
          </a:pPr>
          <a:r>
            <a:rPr lang="en-US" sz="1100" kern="1200" dirty="0"/>
            <a:t>Beverage containers - Deposit-refund system (Phase 3 – Glass containers)</a:t>
          </a:r>
          <a:endParaRPr lang="fr-CA" sz="1100" kern="1200" dirty="0"/>
        </a:p>
      </dsp:txBody>
      <dsp:txXfrm>
        <a:off x="9838192" y="2656681"/>
        <a:ext cx="2130359" cy="1572755"/>
      </dsp:txXfrm>
    </dsp:sp>
    <dsp:sp modelId="{FD956BDD-7579-4297-B08C-E1D17EA76FE1}">
      <dsp:nvSpPr>
        <dsp:cNvPr id="0" name=""/>
        <dsp:cNvSpPr/>
      </dsp:nvSpPr>
      <dsp:spPr>
        <a:xfrm>
          <a:off x="9838192" y="4229436"/>
          <a:ext cx="2130359" cy="5525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5250" bIns="0" numCol="1" spcCol="1270" anchor="ctr" anchorCtr="0">
          <a:noAutofit/>
        </a:bodyPr>
        <a:lstStyle/>
        <a:p>
          <a:pPr marL="0" lvl="0" indent="0" algn="l" defTabSz="666750">
            <a:lnSpc>
              <a:spcPct val="90000"/>
            </a:lnSpc>
            <a:spcBef>
              <a:spcPct val="0"/>
            </a:spcBef>
            <a:spcAft>
              <a:spcPct val="35000"/>
            </a:spcAft>
            <a:buNone/>
            <a:defRPr b="1"/>
          </a:pPr>
          <a:r>
            <a:rPr lang="fr-CA" sz="1500" kern="1200" dirty="0"/>
            <a:t>2027</a:t>
          </a:r>
        </a:p>
      </dsp:txBody>
      <dsp:txXfrm>
        <a:off x="9838192" y="4229436"/>
        <a:ext cx="2130359" cy="552589"/>
      </dsp:txXfrm>
    </dsp:sp>
    <dsp:sp modelId="{E5E3AC51-D85A-4DFC-8311-4E55E620549E}">
      <dsp:nvSpPr>
        <dsp:cNvPr id="0" name=""/>
        <dsp:cNvSpPr/>
      </dsp:nvSpPr>
      <dsp:spPr>
        <a:xfrm>
          <a:off x="9571886" y="2656681"/>
          <a:ext cx="0" cy="1572755"/>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0A91F7E-ACE7-40B4-8A94-6F282DC2E8B8}">
      <dsp:nvSpPr>
        <dsp:cNvPr id="0" name=""/>
        <dsp:cNvSpPr/>
      </dsp:nvSpPr>
      <dsp:spPr>
        <a:xfrm>
          <a:off x="9533939" y="2606948"/>
          <a:ext cx="95870" cy="99466"/>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D3DA002-C036-B94D-AFFD-60909ADC70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3B24C97-D640-874D-B76C-ADC4A71298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03E356-DF81-F14A-8640-054E961D3CB9}" type="datetimeFigureOut">
              <a:rPr lang="fr-FR" smtClean="0"/>
              <a:t>01/04/2026</a:t>
            </a:fld>
            <a:endParaRPr lang="fr-FR"/>
          </a:p>
        </p:txBody>
      </p:sp>
      <p:sp>
        <p:nvSpPr>
          <p:cNvPr id="4" name="Espace réservé du pied de page 3">
            <a:extLst>
              <a:ext uri="{FF2B5EF4-FFF2-40B4-BE49-F238E27FC236}">
                <a16:creationId xmlns:a16="http://schemas.microsoft.com/office/drawing/2014/main" id="{CA7FA232-B3A4-9C48-9ED8-5B1983225FE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C3F985A2-FA2F-C84F-992C-7BDF616438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DDB458-32A8-5E44-AC9E-22B81E38A5E9}" type="slidenum">
              <a:rPr lang="fr-FR" smtClean="0"/>
              <a:t>‹N°›</a:t>
            </a:fld>
            <a:endParaRPr lang="fr-FR"/>
          </a:p>
        </p:txBody>
      </p:sp>
    </p:spTree>
    <p:extLst>
      <p:ext uri="{BB962C8B-B14F-4D97-AF65-F5344CB8AC3E}">
        <p14:creationId xmlns:p14="http://schemas.microsoft.com/office/powerpoint/2010/main" val="3818792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68DB6-F7B8-452F-9C66-A1A570B59CBB}" type="datetimeFigureOut">
              <a:rPr lang="fr-FR" smtClean="0"/>
              <a:t>01/04/2026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C39E9-CCD1-4FF0-93DC-79B3AE1F5287}" type="slidenum">
              <a:rPr lang="fr-FR" smtClean="0"/>
              <a:t>‹N°›</a:t>
            </a:fld>
            <a:endParaRPr lang="fr-FR"/>
          </a:p>
        </p:txBody>
      </p:sp>
    </p:spTree>
    <p:extLst>
      <p:ext uri="{BB962C8B-B14F-4D97-AF65-F5344CB8AC3E}">
        <p14:creationId xmlns:p14="http://schemas.microsoft.com/office/powerpoint/2010/main" val="150852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DA1C39E9-CCD1-4FF0-93DC-79B3AE1F5287}" type="slidenum">
              <a:rPr lang="fr-FR" smtClean="0"/>
              <a:t>1</a:t>
            </a:fld>
            <a:endParaRPr lang="fr-FR"/>
          </a:p>
        </p:txBody>
      </p:sp>
    </p:spTree>
    <p:extLst>
      <p:ext uri="{BB962C8B-B14F-4D97-AF65-F5344CB8AC3E}">
        <p14:creationId xmlns:p14="http://schemas.microsoft.com/office/powerpoint/2010/main" val="338523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DA1C39E9-CCD1-4FF0-93DC-79B3AE1F5287}" type="slidenum">
              <a:rPr lang="fr-FR" smtClean="0"/>
              <a:t>2</a:t>
            </a:fld>
            <a:endParaRPr lang="fr-FR"/>
          </a:p>
        </p:txBody>
      </p:sp>
    </p:spTree>
    <p:extLst>
      <p:ext uri="{BB962C8B-B14F-4D97-AF65-F5344CB8AC3E}">
        <p14:creationId xmlns:p14="http://schemas.microsoft.com/office/powerpoint/2010/main" val="2908833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10 OGR / 2 OGD / 8 programmes individuels</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ACDC23-6D98-F940-8CE0-8B8ED1B55159}"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2380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Our own Circular economy diagram in Québec</a:t>
            </a:r>
          </a:p>
          <a:p>
            <a:r>
              <a:rPr lang="en-US">
                <a:latin typeface="Calibri"/>
                <a:ea typeface="Calibri"/>
                <a:cs typeface="Calibri"/>
              </a:rPr>
              <a:t>Create in 2018 with various stakeholder.</a:t>
            </a:r>
          </a:p>
          <a:p>
            <a:r>
              <a:rPr lang="en-US">
                <a:latin typeface="Calibri"/>
                <a:ea typeface="Calibri"/>
                <a:cs typeface="Calibri"/>
              </a:rPr>
              <a:t>12 different strategies, to rethink and </a:t>
            </a:r>
            <a:r>
              <a:rPr lang="en-US" err="1">
                <a:latin typeface="Calibri"/>
                <a:ea typeface="Calibri"/>
                <a:cs typeface="Calibri"/>
              </a:rPr>
              <a:t>optimise</a:t>
            </a:r>
            <a:r>
              <a:rPr lang="en-US">
                <a:latin typeface="Calibri"/>
                <a:ea typeface="Calibri"/>
                <a:cs typeface="Calibri"/>
              </a:rPr>
              <a:t> the use of resources</a:t>
            </a:r>
          </a:p>
        </p:txBody>
      </p:sp>
      <p:sp>
        <p:nvSpPr>
          <p:cNvPr id="4" name="Slide Number Placeholder 3"/>
          <p:cNvSpPr>
            <a:spLocks noGrp="1"/>
          </p:cNvSpPr>
          <p:nvPr>
            <p:ph type="sldNum" sz="quarter" idx="5"/>
          </p:nvPr>
        </p:nvSpPr>
        <p:spPr/>
        <p:txBody>
          <a:bodyPr/>
          <a:lstStyle/>
          <a:p>
            <a:fld id="{DA1C39E9-CCD1-4FF0-93DC-79B3AE1F5287}" type="slidenum">
              <a:rPr lang="fr-FR" smtClean="0"/>
              <a:t>9</a:t>
            </a:fld>
            <a:endParaRPr lang="fr-FR"/>
          </a:p>
        </p:txBody>
      </p:sp>
    </p:spTree>
    <p:extLst>
      <p:ext uri="{BB962C8B-B14F-4D97-AF65-F5344CB8AC3E}">
        <p14:creationId xmlns:p14="http://schemas.microsoft.com/office/powerpoint/2010/main" val="124166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5167-C3F4-A977-134A-3020BC1CD5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1FDCA9-C69E-EE30-B555-FFDE0BF553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8E95AC-3066-59A6-6BC4-E87C85DDBC4C}"/>
              </a:ext>
            </a:extLst>
          </p:cNvPr>
          <p:cNvSpPr>
            <a:spLocks noGrp="1"/>
          </p:cNvSpPr>
          <p:nvPr>
            <p:ph type="body" idx="1"/>
          </p:nvPr>
        </p:nvSpPr>
        <p:spPr/>
        <p:txBody>
          <a:bodyPr/>
          <a:lstStyle/>
          <a:p>
            <a:r>
              <a:rPr lang="fr-CA" dirty="0"/>
              <a:t>Lors de la première prise de mesure en 2021, l’indice de circularité du Québec était de 3,5 %. À la suite du recalcul de l’indicateur à l’aide des dernières données disponibles, cet indice est maintenant de 2,5 %.</a:t>
            </a:r>
          </a:p>
          <a:p>
            <a:endParaRPr lang="fr-CA" dirty="0"/>
          </a:p>
          <a:p>
            <a:r>
              <a:rPr lang="fr-CA" dirty="0"/>
              <a:t>Cette baisse s’inscrit dans la tendance générale, l’indice de circularité mondial ayant également diminué de 9,1 % en 2018 à 6,9 % en 2025.</a:t>
            </a:r>
          </a:p>
          <a:p>
            <a:endParaRPr lang="fr-CA" dirty="0"/>
          </a:p>
          <a:p>
            <a:r>
              <a:rPr lang="fr-CA" dirty="0"/>
              <a:t>Les facteurs suivants peuvent expliquer le nouveau résultat au Québec :</a:t>
            </a:r>
          </a:p>
          <a:p>
            <a:pPr marL="171450" indent="-171450">
              <a:buFont typeface="Arial" panose="020B0604020202020204" pitchFamily="34" charset="0"/>
              <a:buChar char="•"/>
            </a:pPr>
            <a:r>
              <a:rPr lang="fr-CA" dirty="0"/>
              <a:t>L’augmentation générale de la consommation de ressources, un phénomène observé mondialement;</a:t>
            </a:r>
          </a:p>
          <a:p>
            <a:pPr marL="171450" indent="-171450">
              <a:buFont typeface="Arial" panose="020B0604020202020204" pitchFamily="34" charset="0"/>
              <a:buChar char="•"/>
            </a:pPr>
            <a:r>
              <a:rPr lang="fr-CA" dirty="0"/>
              <a:t>La prédominance actuelle de l’économie linéaire sur l’économie circulaire;</a:t>
            </a:r>
          </a:p>
          <a:p>
            <a:pPr marL="171450" indent="-171450">
              <a:buFont typeface="Arial" panose="020B0604020202020204" pitchFamily="34" charset="0"/>
              <a:buChar char="•"/>
            </a:pPr>
            <a:r>
              <a:rPr lang="fr-CA" dirty="0"/>
              <a:t>La vaste superficie de notre territoire et sa faible densité de population, qui amènent une pression à la hausse sur les infrastructures et constructions variées;</a:t>
            </a:r>
          </a:p>
          <a:p>
            <a:pPr marL="171450" indent="-171450">
              <a:buFont typeface="Arial" panose="020B0604020202020204" pitchFamily="34" charset="0"/>
              <a:buChar char="•"/>
            </a:pPr>
            <a:endParaRPr lang="fr-CA" dirty="0"/>
          </a:p>
          <a:p>
            <a:pPr marL="0" indent="0">
              <a:buClr>
                <a:schemeClr val="dk1"/>
              </a:buClr>
              <a:buSzPts val="1200"/>
              <a:buFont typeface="Arial"/>
              <a:buNone/>
            </a:pPr>
            <a:r>
              <a:rPr lang="fr-CA" b="0" dirty="0"/>
              <a:t>L’économie du Québec est </a:t>
            </a:r>
            <a:r>
              <a:rPr lang="fr-CA" b="0" u="sng" dirty="0"/>
              <a:t>3.5% circulaire.</a:t>
            </a:r>
          </a:p>
          <a:p>
            <a:pPr marL="0" indent="0">
              <a:buClr>
                <a:schemeClr val="dk1"/>
              </a:buClr>
              <a:buSzPts val="1200"/>
              <a:buFont typeface="Arial"/>
              <a:buNone/>
            </a:pPr>
            <a:r>
              <a:rPr lang="fr-CA" b="0" u="sng" dirty="0"/>
              <a:t>Ce qui veut dire que beaucoup des ressources utilisées pour répondre à nos besoins sont gaspillées , émis dans l’atmosphère ou encore stocké dans nos infrastructures pour de longues périodes…</a:t>
            </a:r>
          </a:p>
          <a:p>
            <a:pPr marL="0" indent="0">
              <a:buClr>
                <a:schemeClr val="dk1"/>
              </a:buClr>
              <a:buSzPts val="1200"/>
              <a:buFont typeface="Arial"/>
              <a:buNone/>
            </a:pPr>
            <a:r>
              <a:rPr lang="fr-CA" b="0" u="sng" dirty="0"/>
              <a:t>Surpris? Pas tant que ça, on avait des comparables:</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r-CA" sz="1800" b="0" i="0" u="sng" dirty="0">
                <a:solidFill>
                  <a:srgbClr val="000000"/>
                </a:solidFill>
                <a:effectLst/>
                <a:latin typeface="Calibri" panose="020F0502020204030204" pitchFamily="34" charset="0"/>
              </a:rPr>
              <a:t>Le monde au total 8.6%</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fr-CA" sz="1800" b="0" i="0" u="sng" dirty="0">
                <a:solidFill>
                  <a:srgbClr val="000000"/>
                </a:solidFill>
                <a:effectLst/>
                <a:latin typeface="Calibri" panose="020F0502020204030204" pitchFamily="34" charset="0"/>
              </a:rPr>
              <a:t>La Norvège: un autre pays nordique avec l’exploitation de leur ressources naturelles : 2.4%</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fr-CA" sz="1800" b="0" i="0" u="sng" dirty="0" err="1">
                <a:solidFill>
                  <a:srgbClr val="000000"/>
                </a:solidFill>
                <a:effectLst/>
                <a:latin typeface="Calibri" panose="020F0502020204030204" pitchFamily="34" charset="0"/>
              </a:rPr>
              <a:t>Austria</a:t>
            </a:r>
            <a:r>
              <a:rPr lang="fr-CA" sz="1800" b="0" i="0" u="sng" dirty="0">
                <a:solidFill>
                  <a:srgbClr val="000000"/>
                </a:solidFill>
                <a:effectLst/>
                <a:latin typeface="Calibri" panose="020F0502020204030204" pitchFamily="34" charset="0"/>
              </a:rPr>
              <a:t>: 9.7%</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r>
              <a:rPr lang="fr-CA" sz="1800" b="0" i="0" u="sng" dirty="0">
                <a:solidFill>
                  <a:srgbClr val="000000"/>
                </a:solidFill>
                <a:effectLst/>
                <a:latin typeface="Calibri" panose="020F0502020204030204" pitchFamily="34" charset="0"/>
              </a:rPr>
              <a:t>Les </a:t>
            </a:r>
            <a:r>
              <a:rPr lang="fr-CA" sz="1800" b="0" i="0" u="sng" dirty="0" err="1">
                <a:solidFill>
                  <a:srgbClr val="000000"/>
                </a:solidFill>
                <a:effectLst/>
                <a:latin typeface="Calibri" panose="020F0502020204030204" pitchFamily="34" charset="0"/>
              </a:rPr>
              <a:t>pays-Bas</a:t>
            </a:r>
            <a:r>
              <a:rPr lang="fr-CA" sz="1800" b="0" i="0" u="sng" dirty="0">
                <a:solidFill>
                  <a:srgbClr val="000000"/>
                </a:solidFill>
                <a:effectLst/>
                <a:latin typeface="Calibri" panose="020F0502020204030204" pitchFamily="34" charset="0"/>
              </a:rPr>
              <a:t>: les champions à  24.5%</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171450" indent="-171450">
              <a:buFont typeface="Arial" panose="020B0604020202020204" pitchFamily="34" charset="0"/>
              <a:buChar char="•"/>
            </a:pPr>
            <a:r>
              <a:rPr lang="fr-CA" dirty="0"/>
              <a:t>Raffinement de la méthodologie de calcul qui permet de mieux capter les divers flux de matières qui composent l’indice.</a:t>
            </a:r>
          </a:p>
        </p:txBody>
      </p:sp>
      <p:sp>
        <p:nvSpPr>
          <p:cNvPr id="4" name="Espace réservé du numéro de diapositive 3">
            <a:extLst>
              <a:ext uri="{FF2B5EF4-FFF2-40B4-BE49-F238E27FC236}">
                <a16:creationId xmlns:a16="http://schemas.microsoft.com/office/drawing/2014/main" id="{020A75AA-60D2-7EE3-7FF3-34A2E31985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ACDC23-6D98-F940-8CE0-8B8ED1B55159}"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936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FE47E-0517-57FE-03EE-27090846828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ECFFBD-E1AB-C780-D142-25D6A08C2EE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D32846-3616-3E08-0220-E105835ABC80}"/>
              </a:ext>
            </a:extLst>
          </p:cNvPr>
          <p:cNvSpPr>
            <a:spLocks noGrp="1"/>
          </p:cNvSpPr>
          <p:nvPr>
            <p:ph type="body" idx="1"/>
          </p:nvPr>
        </p:nvSpPr>
        <p:spPr/>
        <p:txBody>
          <a:bodyPr/>
          <a:lstStyle/>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Notre indice de circularité est de 2,5 %. Le gouvernement du Québec veut l’augmenter à 5 % pour 2028.</a:t>
            </a: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La Stratégie gouvernementale de développement durable (SGDD) est le véhicule pour implanter le cadre de gouvernance et de coordination par le biais d’une feuille de route gouvernementale, réalisée en collaboration avec RECYC-QUÉBEC</a:t>
            </a: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La FREC priorise cinq secteurs économiques, 22 objectifs et 50 mesures, 132 actions par 21 MO dans le dernier PMO afin de contribuer à l'augmentation du taux de circularité et de productivité des matières du Québec.</a:t>
            </a: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 Les mesures devront être en place au 31 mars 2028. Parmi les mesures proposées aux ministères et organismes figurent le développement et le soutien de la recherche et de l'innovation, la bonification du cadre législatif, politique et financier, la concertation entre les acteurs des différentes chaînes de valeur touchées, l'exemplarité de l'État et la poursuite de l'action du Québec à l'international.</a:t>
            </a: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Les interventions se feront de façon prioritaire dans les secteurs à haut potentiel de circularité : bioalimentaire, construction, manufacturier (textiles et produits électroniques ou électroménagers), mines et énergie.</a:t>
            </a: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L'élargissement de la liste des secteurs prioritaires au cours des prochaines années se fera de manière à répondre aux priorités économiques du Québec.</a:t>
            </a: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En ce qui concerne les travaux structurants de révision de la Politique québécoise de gestion des matières résiduelles, ceux-ci répondront, notamment, aux constats du rapport du Bureau d'audiences publiques sur l'environnement (BAPE) sur l'état des lieux et la gestion des résidus ultimes, ainsi qu'aux orientations gouvernementales en matière d'économie circulaire.</a:t>
            </a:r>
          </a:p>
          <a:p>
            <a:pPr marL="0" indent="0" fontAlgn="base">
              <a:buFont typeface="Arial" panose="020B0604020202020204" pitchFamily="34" charset="0"/>
              <a:buNone/>
            </a:pPr>
            <a:endParaRPr lang="fr-CA" sz="1000" dirty="0">
              <a:solidFill>
                <a:srgbClr val="000000"/>
              </a:solidFill>
              <a:latin typeface="Arial" panose="020B0604020202020204" pitchFamily="34" charset="0"/>
              <a:cs typeface="Arial" panose="020B0604020202020204" pitchFamily="34" charset="0"/>
            </a:endParaRPr>
          </a:p>
          <a:p>
            <a:pPr marL="0" indent="0" fontAlgn="base">
              <a:buFont typeface="Arial" panose="020B0604020202020204" pitchFamily="34" charset="0"/>
              <a:buNone/>
            </a:pPr>
            <a:r>
              <a:rPr lang="fr-CA" sz="1000" dirty="0">
                <a:solidFill>
                  <a:srgbClr val="000000"/>
                </a:solidFill>
                <a:latin typeface="Arial" panose="020B0604020202020204" pitchFamily="34" charset="0"/>
                <a:cs typeface="Arial" panose="020B0604020202020204" pitchFamily="34" charset="0"/>
              </a:rPr>
              <a:t>Consultation: 40 MO et 63 organisations externes (organismes à but non lucratif, établissements d’enseignement, milieu de la recherche, secteur privé et citoyens).</a:t>
            </a:r>
            <a:endParaRPr lang="fr-CA" sz="1100" dirty="0">
              <a:solidFill>
                <a:srgbClr val="000000"/>
              </a:solidFill>
              <a:latin typeface="Arial" panose="020B06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C4872D9D-41CD-06E0-17C0-8327B40BD4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1C39E9-CCD1-4FF0-93DC-79B3AE1F528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561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Two interesting report to know everything in CE in Québec in the last 10 years... available in </a:t>
            </a:r>
            <a:r>
              <a:rPr lang="en-US" err="1">
                <a:latin typeface="Calibri"/>
                <a:ea typeface="Calibri"/>
                <a:cs typeface="Calibri"/>
              </a:rPr>
              <a:t>english</a:t>
            </a:r>
            <a:r>
              <a:rPr lang="en-US">
                <a:latin typeface="Calibri"/>
                <a:ea typeface="Calibri"/>
                <a:cs typeface="Calibri"/>
              </a:rPr>
              <a:t>!</a:t>
            </a:r>
          </a:p>
          <a:p>
            <a:r>
              <a:rPr lang="en-US">
                <a:latin typeface="Calibri"/>
                <a:ea typeface="Calibri"/>
                <a:cs typeface="Calibri"/>
              </a:rPr>
              <a:t>For more info, see quebecirculaire.org website to have all the tools and news on the topic.</a:t>
            </a:r>
          </a:p>
        </p:txBody>
      </p:sp>
      <p:sp>
        <p:nvSpPr>
          <p:cNvPr id="4" name="Slide Number Placeholder 3"/>
          <p:cNvSpPr>
            <a:spLocks noGrp="1"/>
          </p:cNvSpPr>
          <p:nvPr>
            <p:ph type="sldNum" sz="quarter" idx="5"/>
          </p:nvPr>
        </p:nvSpPr>
        <p:spPr/>
        <p:txBody>
          <a:bodyPr/>
          <a:lstStyle/>
          <a:p>
            <a:fld id="{DA1C39E9-CCD1-4FF0-93DC-79B3AE1F5287}" type="slidenum">
              <a:rPr lang="fr-FR" smtClean="0"/>
              <a:t>12</a:t>
            </a:fld>
            <a:endParaRPr lang="fr-FR"/>
          </a:p>
        </p:txBody>
      </p:sp>
    </p:spTree>
    <p:extLst>
      <p:ext uri="{BB962C8B-B14F-4D97-AF65-F5344CB8AC3E}">
        <p14:creationId xmlns:p14="http://schemas.microsoft.com/office/powerpoint/2010/main" val="3166234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p:bg>
      <p:bgPr>
        <a:solidFill>
          <a:srgbClr val="E9C223"/>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810337-A63B-4076-998E-0A6DA72DD2FE}"/>
              </a:ext>
            </a:extLst>
          </p:cNvPr>
          <p:cNvSpPr/>
          <p:nvPr userDrawn="1"/>
        </p:nvSpPr>
        <p:spPr>
          <a:xfrm>
            <a:off x="0" y="-10364"/>
            <a:ext cx="12190469" cy="6872335"/>
          </a:xfrm>
          <a:custGeom>
            <a:avLst/>
            <a:gdLst>
              <a:gd name="connsiteX0" fmla="*/ 0 w 5029201"/>
              <a:gd name="connsiteY0" fmla="*/ 0 h 6858000"/>
              <a:gd name="connsiteX1" fmla="*/ 5029201 w 5029201"/>
              <a:gd name="connsiteY1" fmla="*/ 0 h 6858000"/>
              <a:gd name="connsiteX2" fmla="*/ 5029201 w 5029201"/>
              <a:gd name="connsiteY2" fmla="*/ 6858000 h 6858000"/>
              <a:gd name="connsiteX3" fmla="*/ 0 w 5029201"/>
              <a:gd name="connsiteY3" fmla="*/ 6858000 h 6858000"/>
              <a:gd name="connsiteX4" fmla="*/ 0 w 5029201"/>
              <a:gd name="connsiteY4" fmla="*/ 0 h 6858000"/>
              <a:gd name="connsiteX0" fmla="*/ 0 w 5647766"/>
              <a:gd name="connsiteY0" fmla="*/ 8965 h 6866965"/>
              <a:gd name="connsiteX1" fmla="*/ 5647766 w 5647766"/>
              <a:gd name="connsiteY1" fmla="*/ 0 h 6866965"/>
              <a:gd name="connsiteX2" fmla="*/ 5029201 w 5647766"/>
              <a:gd name="connsiteY2" fmla="*/ 6866965 h 6866965"/>
              <a:gd name="connsiteX3" fmla="*/ 0 w 5647766"/>
              <a:gd name="connsiteY3" fmla="*/ 6866965 h 6866965"/>
              <a:gd name="connsiteX4" fmla="*/ 0 w 5647766"/>
              <a:gd name="connsiteY4" fmla="*/ 8965 h 6866965"/>
              <a:gd name="connsiteX0" fmla="*/ 0 w 12218895"/>
              <a:gd name="connsiteY0" fmla="*/ 8965 h 6866965"/>
              <a:gd name="connsiteX1" fmla="*/ 5647766 w 12218895"/>
              <a:gd name="connsiteY1" fmla="*/ 0 h 6866965"/>
              <a:gd name="connsiteX2" fmla="*/ 12218895 w 12218895"/>
              <a:gd name="connsiteY2" fmla="*/ 5853954 h 6866965"/>
              <a:gd name="connsiteX3" fmla="*/ 0 w 12218895"/>
              <a:gd name="connsiteY3" fmla="*/ 6866965 h 6866965"/>
              <a:gd name="connsiteX4" fmla="*/ 0 w 12218895"/>
              <a:gd name="connsiteY4" fmla="*/ 8965 h 6866965"/>
              <a:gd name="connsiteX0" fmla="*/ 0 w 12218895"/>
              <a:gd name="connsiteY0" fmla="*/ 8965 h 6866965"/>
              <a:gd name="connsiteX1" fmla="*/ 5647766 w 12218895"/>
              <a:gd name="connsiteY1" fmla="*/ 0 h 6866965"/>
              <a:gd name="connsiteX2" fmla="*/ 12218895 w 12218895"/>
              <a:gd name="connsiteY2" fmla="*/ 5853954 h 6866965"/>
              <a:gd name="connsiteX3" fmla="*/ 0 w 12218895"/>
              <a:gd name="connsiteY3" fmla="*/ 6866965 h 6866965"/>
              <a:gd name="connsiteX4" fmla="*/ 0 w 12218895"/>
              <a:gd name="connsiteY4" fmla="*/ 8965 h 6866965"/>
              <a:gd name="connsiteX0" fmla="*/ 0 w 12218895"/>
              <a:gd name="connsiteY0" fmla="*/ 8965 h 6866965"/>
              <a:gd name="connsiteX1" fmla="*/ 5647766 w 12218895"/>
              <a:gd name="connsiteY1" fmla="*/ 0 h 6866965"/>
              <a:gd name="connsiteX2" fmla="*/ 12218895 w 12218895"/>
              <a:gd name="connsiteY2" fmla="*/ 5853954 h 6866965"/>
              <a:gd name="connsiteX3" fmla="*/ 0 w 12218895"/>
              <a:gd name="connsiteY3" fmla="*/ 6866965 h 6866965"/>
              <a:gd name="connsiteX4" fmla="*/ 0 w 12218895"/>
              <a:gd name="connsiteY4" fmla="*/ 8965 h 6866965"/>
              <a:gd name="connsiteX0" fmla="*/ 0 w 12218895"/>
              <a:gd name="connsiteY0" fmla="*/ 8965 h 5853954"/>
              <a:gd name="connsiteX1" fmla="*/ 5647766 w 12218895"/>
              <a:gd name="connsiteY1" fmla="*/ 0 h 5853954"/>
              <a:gd name="connsiteX2" fmla="*/ 12218895 w 12218895"/>
              <a:gd name="connsiteY2" fmla="*/ 5853954 h 5853954"/>
              <a:gd name="connsiteX3" fmla="*/ 224117 w 12218895"/>
              <a:gd name="connsiteY3" fmla="*/ 1810871 h 5853954"/>
              <a:gd name="connsiteX4" fmla="*/ 0 w 12218895"/>
              <a:gd name="connsiteY4" fmla="*/ 8965 h 5853954"/>
              <a:gd name="connsiteX0" fmla="*/ 1 w 12218896"/>
              <a:gd name="connsiteY0" fmla="*/ 8965 h 5853954"/>
              <a:gd name="connsiteX1" fmla="*/ 5647767 w 12218896"/>
              <a:gd name="connsiteY1" fmla="*/ 0 h 5853954"/>
              <a:gd name="connsiteX2" fmla="*/ 12218896 w 12218896"/>
              <a:gd name="connsiteY2" fmla="*/ 5853954 h 5853954"/>
              <a:gd name="connsiteX3" fmla="*/ 0 w 12218896"/>
              <a:gd name="connsiteY3" fmla="*/ 2528048 h 5853954"/>
              <a:gd name="connsiteX4" fmla="*/ 1 w 12218896"/>
              <a:gd name="connsiteY4" fmla="*/ 8965 h 5853954"/>
              <a:gd name="connsiteX0" fmla="*/ 1 w 12218896"/>
              <a:gd name="connsiteY0" fmla="*/ 8965 h 6549352"/>
              <a:gd name="connsiteX1" fmla="*/ 5647767 w 12218896"/>
              <a:gd name="connsiteY1" fmla="*/ 0 h 6549352"/>
              <a:gd name="connsiteX2" fmla="*/ 12218896 w 12218896"/>
              <a:gd name="connsiteY2" fmla="*/ 5853954 h 6549352"/>
              <a:gd name="connsiteX3" fmla="*/ 10775578 w 12218896"/>
              <a:gd name="connsiteY3" fmla="*/ 6490448 h 6549352"/>
              <a:gd name="connsiteX4" fmla="*/ 0 w 12218896"/>
              <a:gd name="connsiteY4" fmla="*/ 2528048 h 6549352"/>
              <a:gd name="connsiteX5" fmla="*/ 1 w 12218896"/>
              <a:gd name="connsiteY5" fmla="*/ 8965 h 6549352"/>
              <a:gd name="connsiteX0" fmla="*/ 1 w 12218896"/>
              <a:gd name="connsiteY0" fmla="*/ 8965 h 6490448"/>
              <a:gd name="connsiteX1" fmla="*/ 5647767 w 12218896"/>
              <a:gd name="connsiteY1" fmla="*/ 0 h 6490448"/>
              <a:gd name="connsiteX2" fmla="*/ 12218896 w 12218896"/>
              <a:gd name="connsiteY2" fmla="*/ 5853954 h 6490448"/>
              <a:gd name="connsiteX3" fmla="*/ 10775578 w 12218896"/>
              <a:gd name="connsiteY3" fmla="*/ 6490448 h 6490448"/>
              <a:gd name="connsiteX4" fmla="*/ 0 w 12218896"/>
              <a:gd name="connsiteY4" fmla="*/ 2528048 h 6490448"/>
              <a:gd name="connsiteX5" fmla="*/ 1 w 12218896"/>
              <a:gd name="connsiteY5" fmla="*/ 8965 h 6490448"/>
              <a:gd name="connsiteX0" fmla="*/ 1 w 12218896"/>
              <a:gd name="connsiteY0" fmla="*/ 8965 h 6911790"/>
              <a:gd name="connsiteX1" fmla="*/ 5647767 w 12218896"/>
              <a:gd name="connsiteY1" fmla="*/ 0 h 6911790"/>
              <a:gd name="connsiteX2" fmla="*/ 12218896 w 12218896"/>
              <a:gd name="connsiteY2" fmla="*/ 5853954 h 6911790"/>
              <a:gd name="connsiteX3" fmla="*/ 12218895 w 12218896"/>
              <a:gd name="connsiteY3" fmla="*/ 6911790 h 6911790"/>
              <a:gd name="connsiteX4" fmla="*/ 0 w 12218896"/>
              <a:gd name="connsiteY4" fmla="*/ 2528048 h 6911790"/>
              <a:gd name="connsiteX5" fmla="*/ 1 w 12218896"/>
              <a:gd name="connsiteY5" fmla="*/ 8965 h 6911790"/>
              <a:gd name="connsiteX0" fmla="*/ 1 w 12218896"/>
              <a:gd name="connsiteY0" fmla="*/ 8965 h 6911790"/>
              <a:gd name="connsiteX1" fmla="*/ 5647767 w 12218896"/>
              <a:gd name="connsiteY1" fmla="*/ 0 h 6911790"/>
              <a:gd name="connsiteX2" fmla="*/ 12218896 w 12218896"/>
              <a:gd name="connsiteY2" fmla="*/ 5853954 h 6911790"/>
              <a:gd name="connsiteX3" fmla="*/ 12218895 w 12218896"/>
              <a:gd name="connsiteY3" fmla="*/ 6911790 h 6911790"/>
              <a:gd name="connsiteX4" fmla="*/ 0 w 12218896"/>
              <a:gd name="connsiteY4" fmla="*/ 2528048 h 6911790"/>
              <a:gd name="connsiteX5" fmla="*/ 1 w 12218896"/>
              <a:gd name="connsiteY5" fmla="*/ 8965 h 6911790"/>
              <a:gd name="connsiteX0" fmla="*/ 1 w 12218896"/>
              <a:gd name="connsiteY0" fmla="*/ 8965 h 6911790"/>
              <a:gd name="connsiteX1" fmla="*/ 5647767 w 12218896"/>
              <a:gd name="connsiteY1" fmla="*/ 0 h 6911790"/>
              <a:gd name="connsiteX2" fmla="*/ 12218896 w 12218896"/>
              <a:gd name="connsiteY2" fmla="*/ 5853954 h 6911790"/>
              <a:gd name="connsiteX3" fmla="*/ 12218895 w 12218896"/>
              <a:gd name="connsiteY3" fmla="*/ 6911790 h 6911790"/>
              <a:gd name="connsiteX4" fmla="*/ 0 w 12218896"/>
              <a:gd name="connsiteY4" fmla="*/ 2528048 h 6911790"/>
              <a:gd name="connsiteX5" fmla="*/ 1 w 12218896"/>
              <a:gd name="connsiteY5" fmla="*/ 8965 h 6911790"/>
              <a:gd name="connsiteX0" fmla="*/ 1 w 12218895"/>
              <a:gd name="connsiteY0" fmla="*/ 8965 h 6911790"/>
              <a:gd name="connsiteX1" fmla="*/ 5647767 w 12218895"/>
              <a:gd name="connsiteY1" fmla="*/ 0 h 6911790"/>
              <a:gd name="connsiteX2" fmla="*/ 12114664 w 12218895"/>
              <a:gd name="connsiteY2" fmla="*/ 5858692 h 6911790"/>
              <a:gd name="connsiteX3" fmla="*/ 12218895 w 12218895"/>
              <a:gd name="connsiteY3" fmla="*/ 6911790 h 6911790"/>
              <a:gd name="connsiteX4" fmla="*/ 0 w 12218895"/>
              <a:gd name="connsiteY4" fmla="*/ 2528048 h 6911790"/>
              <a:gd name="connsiteX5" fmla="*/ 1 w 12218895"/>
              <a:gd name="connsiteY5" fmla="*/ 8965 h 6911790"/>
              <a:gd name="connsiteX0" fmla="*/ 1 w 12218895"/>
              <a:gd name="connsiteY0" fmla="*/ 8965 h 6911790"/>
              <a:gd name="connsiteX1" fmla="*/ 5647767 w 12218895"/>
              <a:gd name="connsiteY1" fmla="*/ 0 h 6911790"/>
              <a:gd name="connsiteX2" fmla="*/ 12190469 w 12218895"/>
              <a:gd name="connsiteY2" fmla="*/ 5853954 h 6911790"/>
              <a:gd name="connsiteX3" fmla="*/ 12218895 w 12218895"/>
              <a:gd name="connsiteY3" fmla="*/ 6911790 h 6911790"/>
              <a:gd name="connsiteX4" fmla="*/ 0 w 12218895"/>
              <a:gd name="connsiteY4" fmla="*/ 2528048 h 6911790"/>
              <a:gd name="connsiteX5" fmla="*/ 1 w 12218895"/>
              <a:gd name="connsiteY5" fmla="*/ 8965 h 6911790"/>
              <a:gd name="connsiteX0" fmla="*/ 1 w 12190469"/>
              <a:gd name="connsiteY0" fmla="*/ 8965 h 6850198"/>
              <a:gd name="connsiteX1" fmla="*/ 5647767 w 12190469"/>
              <a:gd name="connsiteY1" fmla="*/ 0 h 6850198"/>
              <a:gd name="connsiteX2" fmla="*/ 12190469 w 12190469"/>
              <a:gd name="connsiteY2" fmla="*/ 5853954 h 6850198"/>
              <a:gd name="connsiteX3" fmla="*/ 12133614 w 12190469"/>
              <a:gd name="connsiteY3" fmla="*/ 6850198 h 6850198"/>
              <a:gd name="connsiteX4" fmla="*/ 0 w 12190469"/>
              <a:gd name="connsiteY4" fmla="*/ 2528048 h 6850198"/>
              <a:gd name="connsiteX5" fmla="*/ 1 w 12190469"/>
              <a:gd name="connsiteY5" fmla="*/ 8965 h 6850198"/>
              <a:gd name="connsiteX0" fmla="*/ 1 w 12190469"/>
              <a:gd name="connsiteY0" fmla="*/ 8965 h 6850218"/>
              <a:gd name="connsiteX1" fmla="*/ 5647767 w 12190469"/>
              <a:gd name="connsiteY1" fmla="*/ 0 h 6850218"/>
              <a:gd name="connsiteX2" fmla="*/ 12190469 w 12190469"/>
              <a:gd name="connsiteY2" fmla="*/ 5853954 h 6850218"/>
              <a:gd name="connsiteX3" fmla="*/ 12133614 w 12190469"/>
              <a:gd name="connsiteY3" fmla="*/ 6850198 h 6850218"/>
              <a:gd name="connsiteX4" fmla="*/ 0 w 12190469"/>
              <a:gd name="connsiteY4" fmla="*/ 2528048 h 6850218"/>
              <a:gd name="connsiteX5" fmla="*/ 1 w 12190469"/>
              <a:gd name="connsiteY5" fmla="*/ 8965 h 6850218"/>
              <a:gd name="connsiteX0" fmla="*/ 1 w 12190469"/>
              <a:gd name="connsiteY0" fmla="*/ 8965 h 6869169"/>
              <a:gd name="connsiteX1" fmla="*/ 5647767 w 12190469"/>
              <a:gd name="connsiteY1" fmla="*/ 0 h 6869169"/>
              <a:gd name="connsiteX2" fmla="*/ 12190469 w 12190469"/>
              <a:gd name="connsiteY2" fmla="*/ 5853954 h 6869169"/>
              <a:gd name="connsiteX3" fmla="*/ 12176254 w 12190469"/>
              <a:gd name="connsiteY3" fmla="*/ 6869149 h 6869169"/>
              <a:gd name="connsiteX4" fmla="*/ 0 w 12190469"/>
              <a:gd name="connsiteY4" fmla="*/ 2528048 h 6869169"/>
              <a:gd name="connsiteX5" fmla="*/ 1 w 12190469"/>
              <a:gd name="connsiteY5" fmla="*/ 8965 h 6869169"/>
              <a:gd name="connsiteX0" fmla="*/ 1 w 12190469"/>
              <a:gd name="connsiteY0" fmla="*/ 8965 h 6884887"/>
              <a:gd name="connsiteX1" fmla="*/ 5647767 w 12190469"/>
              <a:gd name="connsiteY1" fmla="*/ 0 h 6884887"/>
              <a:gd name="connsiteX2" fmla="*/ 12190469 w 12190469"/>
              <a:gd name="connsiteY2" fmla="*/ 5853954 h 6884887"/>
              <a:gd name="connsiteX3" fmla="*/ 12176254 w 12190469"/>
              <a:gd name="connsiteY3" fmla="*/ 6869149 h 6884887"/>
              <a:gd name="connsiteX4" fmla="*/ 8556513 w 12190469"/>
              <a:gd name="connsiteY4" fmla="*/ 6717725 h 6884887"/>
              <a:gd name="connsiteX5" fmla="*/ 0 w 12190469"/>
              <a:gd name="connsiteY5" fmla="*/ 2528048 h 6884887"/>
              <a:gd name="connsiteX6" fmla="*/ 1 w 12190469"/>
              <a:gd name="connsiteY6" fmla="*/ 8965 h 6884887"/>
              <a:gd name="connsiteX0" fmla="*/ 1 w 12190469"/>
              <a:gd name="connsiteY0" fmla="*/ 8965 h 6869169"/>
              <a:gd name="connsiteX1" fmla="*/ 5647767 w 12190469"/>
              <a:gd name="connsiteY1" fmla="*/ 0 h 6869169"/>
              <a:gd name="connsiteX2" fmla="*/ 12190469 w 12190469"/>
              <a:gd name="connsiteY2" fmla="*/ 5853954 h 6869169"/>
              <a:gd name="connsiteX3" fmla="*/ 12176254 w 12190469"/>
              <a:gd name="connsiteY3" fmla="*/ 6869149 h 6869169"/>
              <a:gd name="connsiteX4" fmla="*/ 8125371 w 12190469"/>
              <a:gd name="connsiteY4" fmla="*/ 5628025 h 6869169"/>
              <a:gd name="connsiteX5" fmla="*/ 0 w 12190469"/>
              <a:gd name="connsiteY5" fmla="*/ 2528048 h 6869169"/>
              <a:gd name="connsiteX6" fmla="*/ 1 w 12190469"/>
              <a:gd name="connsiteY6" fmla="*/ 8965 h 6869169"/>
              <a:gd name="connsiteX0" fmla="*/ 1 w 12190469"/>
              <a:gd name="connsiteY0" fmla="*/ 8965 h 6869169"/>
              <a:gd name="connsiteX1" fmla="*/ 5647767 w 12190469"/>
              <a:gd name="connsiteY1" fmla="*/ 0 h 6869169"/>
              <a:gd name="connsiteX2" fmla="*/ 12190469 w 12190469"/>
              <a:gd name="connsiteY2" fmla="*/ 5853954 h 6869169"/>
              <a:gd name="connsiteX3" fmla="*/ 12176254 w 12190469"/>
              <a:gd name="connsiteY3" fmla="*/ 6869149 h 6869169"/>
              <a:gd name="connsiteX4" fmla="*/ 8125371 w 12190469"/>
              <a:gd name="connsiteY4" fmla="*/ 5628025 h 6869169"/>
              <a:gd name="connsiteX5" fmla="*/ 0 w 12190469"/>
              <a:gd name="connsiteY5" fmla="*/ 2528048 h 6869169"/>
              <a:gd name="connsiteX6" fmla="*/ 1 w 12190469"/>
              <a:gd name="connsiteY6" fmla="*/ 8965 h 6869169"/>
              <a:gd name="connsiteX0" fmla="*/ 1 w 12190469"/>
              <a:gd name="connsiteY0" fmla="*/ 8965 h 6869169"/>
              <a:gd name="connsiteX1" fmla="*/ 5647767 w 12190469"/>
              <a:gd name="connsiteY1" fmla="*/ 0 h 6869169"/>
              <a:gd name="connsiteX2" fmla="*/ 12190469 w 12190469"/>
              <a:gd name="connsiteY2" fmla="*/ 5853954 h 6869169"/>
              <a:gd name="connsiteX3" fmla="*/ 12180992 w 12190469"/>
              <a:gd name="connsiteY3" fmla="*/ 6869149 h 6869169"/>
              <a:gd name="connsiteX4" fmla="*/ 8125371 w 12190469"/>
              <a:gd name="connsiteY4" fmla="*/ 5628025 h 6869169"/>
              <a:gd name="connsiteX5" fmla="*/ 0 w 12190469"/>
              <a:gd name="connsiteY5" fmla="*/ 2528048 h 6869169"/>
              <a:gd name="connsiteX6" fmla="*/ 1 w 12190469"/>
              <a:gd name="connsiteY6" fmla="*/ 8965 h 6869169"/>
              <a:gd name="connsiteX0" fmla="*/ 1 w 12190469"/>
              <a:gd name="connsiteY0" fmla="*/ 8965 h 6869222"/>
              <a:gd name="connsiteX1" fmla="*/ 5647767 w 12190469"/>
              <a:gd name="connsiteY1" fmla="*/ 0 h 6869222"/>
              <a:gd name="connsiteX2" fmla="*/ 12190469 w 12190469"/>
              <a:gd name="connsiteY2" fmla="*/ 5853954 h 6869222"/>
              <a:gd name="connsiteX3" fmla="*/ 12180992 w 12190469"/>
              <a:gd name="connsiteY3" fmla="*/ 6869149 h 6869222"/>
              <a:gd name="connsiteX4" fmla="*/ 8125371 w 12190469"/>
              <a:gd name="connsiteY4" fmla="*/ 5628025 h 6869222"/>
              <a:gd name="connsiteX5" fmla="*/ 0 w 12190469"/>
              <a:gd name="connsiteY5" fmla="*/ 2528048 h 6869222"/>
              <a:gd name="connsiteX6" fmla="*/ 1 w 12190469"/>
              <a:gd name="connsiteY6" fmla="*/ 8965 h 6869222"/>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0469" h="6872335">
                <a:moveTo>
                  <a:pt x="1" y="8965"/>
                </a:moveTo>
                <a:lnTo>
                  <a:pt x="5647767" y="0"/>
                </a:lnTo>
                <a:cubicBezTo>
                  <a:pt x="10491696" y="2247153"/>
                  <a:pt x="11560696" y="5019368"/>
                  <a:pt x="12190469" y="5853954"/>
                </a:cubicBezTo>
                <a:cubicBezTo>
                  <a:pt x="12187482" y="5853955"/>
                  <a:pt x="12186535" y="6874397"/>
                  <a:pt x="12180992" y="6869149"/>
                </a:cubicBezTo>
                <a:cubicBezTo>
                  <a:pt x="12190453" y="6880265"/>
                  <a:pt x="8494936" y="6858218"/>
                  <a:pt x="8490183" y="6864597"/>
                </a:cubicBezTo>
                <a:cubicBezTo>
                  <a:pt x="5355322" y="3085784"/>
                  <a:pt x="2630364" y="2586199"/>
                  <a:pt x="0" y="2528048"/>
                </a:cubicBezTo>
                <a:cubicBezTo>
                  <a:pt x="0" y="1688354"/>
                  <a:pt x="1" y="848659"/>
                  <a:pt x="1" y="8965"/>
                </a:cubicBezTo>
                <a:close/>
              </a:path>
            </a:pathLst>
          </a:custGeom>
          <a:solidFill>
            <a:srgbClr val="A2C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410755" y="915873"/>
            <a:ext cx="4748408" cy="3040680"/>
          </a:xfrm>
        </p:spPr>
        <p:txBody>
          <a:bodyPr anchor="b">
            <a:normAutofit/>
          </a:bodyPr>
          <a:lstStyle>
            <a:lvl1pPr algn="l">
              <a:defRPr sz="4800" b="1">
                <a:latin typeface="Arial" panose="020B0604020202020204" pitchFamily="34" charset="0"/>
                <a:cs typeface="Arial" panose="020B0604020202020204" pitchFamily="34" charset="0"/>
              </a:defRPr>
            </a:lvl1pPr>
          </a:lstStyle>
          <a:p>
            <a:r>
              <a:rPr lang="en-US"/>
              <a:t>Lorem ipsum</a:t>
            </a:r>
            <a:br>
              <a:rPr lang="en-US"/>
            </a:br>
            <a:r>
              <a:rPr lang="en-US"/>
              <a:t>dolor sit</a:t>
            </a:r>
            <a:endParaRPr lang="fr-FR"/>
          </a:p>
        </p:txBody>
      </p:sp>
      <p:sp>
        <p:nvSpPr>
          <p:cNvPr id="11" name="Picture Placeholder 10">
            <a:extLst>
              <a:ext uri="{FF2B5EF4-FFF2-40B4-BE49-F238E27FC236}">
                <a16:creationId xmlns:a16="http://schemas.microsoft.com/office/drawing/2014/main" id="{FF69CB04-679F-4FE6-9CE9-FFB631D3508A}"/>
              </a:ext>
            </a:extLst>
          </p:cNvPr>
          <p:cNvSpPr>
            <a:spLocks noGrp="1"/>
          </p:cNvSpPr>
          <p:nvPr>
            <p:ph type="pic" sz="quarter" idx="11"/>
          </p:nvPr>
        </p:nvSpPr>
        <p:spPr>
          <a:xfrm>
            <a:off x="5460495" y="318293"/>
            <a:ext cx="6221413" cy="6221413"/>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10" name="Text Placeholder 2">
            <a:extLst>
              <a:ext uri="{FF2B5EF4-FFF2-40B4-BE49-F238E27FC236}">
                <a16:creationId xmlns:a16="http://schemas.microsoft.com/office/drawing/2014/main" id="{9BBE9CBA-1E1B-4127-9E40-4FCEA821C3D7}"/>
              </a:ext>
            </a:extLst>
          </p:cNvPr>
          <p:cNvSpPr>
            <a:spLocks noGrp="1"/>
          </p:cNvSpPr>
          <p:nvPr>
            <p:ph type="body" sz="quarter" idx="13"/>
          </p:nvPr>
        </p:nvSpPr>
        <p:spPr>
          <a:xfrm>
            <a:off x="410755" y="4033796"/>
            <a:ext cx="4748408" cy="365125"/>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Click to edit Master text styles</a:t>
            </a:r>
            <a:endParaRPr lang="fr-FR"/>
          </a:p>
        </p:txBody>
      </p:sp>
      <p:sp>
        <p:nvSpPr>
          <p:cNvPr id="12" name="Espace réservé du texte 4">
            <a:extLst>
              <a:ext uri="{FF2B5EF4-FFF2-40B4-BE49-F238E27FC236}">
                <a16:creationId xmlns:a16="http://schemas.microsoft.com/office/drawing/2014/main" id="{38A1FE37-B963-B649-BD05-67CD135FA57A}"/>
              </a:ext>
            </a:extLst>
          </p:cNvPr>
          <p:cNvSpPr>
            <a:spLocks noGrp="1"/>
          </p:cNvSpPr>
          <p:nvPr>
            <p:ph type="body" sz="quarter" idx="14" hasCustomPrompt="1"/>
          </p:nvPr>
        </p:nvSpPr>
        <p:spPr>
          <a:xfrm>
            <a:off x="411163" y="4510519"/>
            <a:ext cx="4748212" cy="1211262"/>
          </a:xfrm>
        </p:spPr>
        <p:txBody>
          <a:bodyPr>
            <a:noAutofit/>
          </a:bodyPr>
          <a:lstStyle>
            <a:lvl1pPr marL="0" indent="0">
              <a:buNone/>
              <a:defRPr sz="18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fr-CA" err="1"/>
              <a:t>Lorem</a:t>
            </a:r>
            <a:r>
              <a:rPr lang="fr-CA"/>
              <a:t> </a:t>
            </a:r>
            <a:r>
              <a:rPr lang="fr-CA" err="1"/>
              <a:t>dolor</a:t>
            </a:r>
            <a:r>
              <a:rPr lang="fr-CA"/>
              <a:t> </a:t>
            </a:r>
            <a:r>
              <a:rPr lang="fr-CA" err="1"/>
              <a:t>sit</a:t>
            </a:r>
            <a:r>
              <a:rPr lang="fr-CA"/>
              <a:t> </a:t>
            </a:r>
            <a:r>
              <a:rPr lang="fr-CA" err="1"/>
              <a:t>amet</a:t>
            </a:r>
            <a:endParaRPr lang="fr-FR"/>
          </a:p>
        </p:txBody>
      </p:sp>
      <p:sp>
        <p:nvSpPr>
          <p:cNvPr id="4" name="Picture Placeholder 3">
            <a:extLst>
              <a:ext uri="{FF2B5EF4-FFF2-40B4-BE49-F238E27FC236}">
                <a16:creationId xmlns:a16="http://schemas.microsoft.com/office/drawing/2014/main" id="{325F3A08-F336-4A60-B49F-FC586849EDE3}"/>
              </a:ext>
            </a:extLst>
          </p:cNvPr>
          <p:cNvSpPr>
            <a:spLocks noGrp="1"/>
          </p:cNvSpPr>
          <p:nvPr>
            <p:ph type="pic" sz="quarter" idx="15" hasCustomPrompt="1"/>
          </p:nvPr>
        </p:nvSpPr>
        <p:spPr>
          <a:xfrm>
            <a:off x="2388523" y="6080165"/>
            <a:ext cx="1654263" cy="529855"/>
          </a:xfrm>
        </p:spPr>
        <p:txBody>
          <a:bodyPr anchor="ctr">
            <a:noAutofit/>
          </a:bodyPr>
          <a:lstStyle>
            <a:lvl1pPr marL="0" indent="0" algn="ctr">
              <a:buNone/>
              <a:defRPr sz="1800"/>
            </a:lvl1pPr>
          </a:lstStyle>
          <a:p>
            <a:r>
              <a:rPr lang="fr-FR"/>
              <a:t>Logo partenaire</a:t>
            </a:r>
          </a:p>
        </p:txBody>
      </p:sp>
      <p:sp>
        <p:nvSpPr>
          <p:cNvPr id="18" name="Picture Placeholder 3">
            <a:extLst>
              <a:ext uri="{FF2B5EF4-FFF2-40B4-BE49-F238E27FC236}">
                <a16:creationId xmlns:a16="http://schemas.microsoft.com/office/drawing/2014/main" id="{3431D2FB-B8DD-4103-8AD7-BA6C8E0A036B}"/>
              </a:ext>
            </a:extLst>
          </p:cNvPr>
          <p:cNvSpPr>
            <a:spLocks noGrp="1"/>
          </p:cNvSpPr>
          <p:nvPr>
            <p:ph type="pic" sz="quarter" idx="16" hasCustomPrompt="1"/>
          </p:nvPr>
        </p:nvSpPr>
        <p:spPr>
          <a:xfrm>
            <a:off x="4343906" y="6080165"/>
            <a:ext cx="1654263" cy="529855"/>
          </a:xfrm>
        </p:spPr>
        <p:txBody>
          <a:bodyPr anchor="ctr">
            <a:noAutofit/>
          </a:bodyPr>
          <a:lstStyle>
            <a:lvl1pPr marL="0" indent="0" algn="ctr">
              <a:buNone/>
              <a:defRPr sz="1800"/>
            </a:lvl1pPr>
          </a:lstStyle>
          <a:p>
            <a:r>
              <a:rPr lang="fr-FR"/>
              <a:t>Logo partenaire</a:t>
            </a:r>
          </a:p>
        </p:txBody>
      </p:sp>
      <p:sp>
        <p:nvSpPr>
          <p:cNvPr id="5" name="Espace réservé du texte 4">
            <a:extLst>
              <a:ext uri="{FF2B5EF4-FFF2-40B4-BE49-F238E27FC236}">
                <a16:creationId xmlns:a16="http://schemas.microsoft.com/office/drawing/2014/main" id="{331FF7F0-7F47-99F7-B4AE-87FC3C63E386}"/>
              </a:ext>
            </a:extLst>
          </p:cNvPr>
          <p:cNvSpPr>
            <a:spLocks noGrp="1"/>
          </p:cNvSpPr>
          <p:nvPr>
            <p:ph type="body" sz="quarter" idx="17" hasCustomPrompt="1"/>
          </p:nvPr>
        </p:nvSpPr>
        <p:spPr>
          <a:xfrm>
            <a:off x="410755" y="317500"/>
            <a:ext cx="4748620" cy="598373"/>
          </a:xfrm>
        </p:spPr>
        <p:txBody>
          <a:bodyPr>
            <a:noAutofit/>
          </a:bodyPr>
          <a:lstStyle>
            <a:lvl1pPr marL="0" indent="0">
              <a:buNone/>
              <a:defRPr sz="1200" b="1"/>
            </a:lvl1pPr>
          </a:lstStyle>
          <a:p>
            <a:pPr lvl="0"/>
            <a:r>
              <a:rPr lang="fr-FR"/>
              <a:t>JJ mois ANNÉE</a:t>
            </a:r>
            <a:br>
              <a:rPr lang="fr-FR"/>
            </a:br>
            <a:r>
              <a:rPr lang="fr-FR"/>
              <a:t>Événement</a:t>
            </a:r>
          </a:p>
        </p:txBody>
      </p:sp>
      <p:pic>
        <p:nvPicPr>
          <p:cNvPr id="3" name="Picture 11" descr="A picture containing shape&#10;&#10;Description automatically generated">
            <a:extLst>
              <a:ext uri="{FF2B5EF4-FFF2-40B4-BE49-F238E27FC236}">
                <a16:creationId xmlns:a16="http://schemas.microsoft.com/office/drawing/2014/main" id="{899B3CEE-7D5B-3C86-5305-E9E8CE420F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3029532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UVERTURE 1">
    <p:bg>
      <p:bgPr>
        <a:solidFill>
          <a:srgbClr val="A2C33D"/>
        </a:solidFill>
        <a:effectLst/>
      </p:bgPr>
    </p:bg>
    <p:spTree>
      <p:nvGrpSpPr>
        <p:cNvPr id="1" name=""/>
        <p:cNvGrpSpPr/>
        <p:nvPr/>
      </p:nvGrpSpPr>
      <p:grpSpPr>
        <a:xfrm>
          <a:off x="0" y="0"/>
          <a:ext cx="0" cy="0"/>
          <a:chOff x="0" y="0"/>
          <a:chExt cx="0" cy="0"/>
        </a:xfrm>
      </p:grpSpPr>
      <p:sp>
        <p:nvSpPr>
          <p:cNvPr id="15" name="Rectangle 13">
            <a:extLst>
              <a:ext uri="{FF2B5EF4-FFF2-40B4-BE49-F238E27FC236}">
                <a16:creationId xmlns:a16="http://schemas.microsoft.com/office/drawing/2014/main" id="{F7A6218B-7621-4620-AE9B-642B52CEE60D}"/>
              </a:ext>
            </a:extLst>
          </p:cNvPr>
          <p:cNvSpPr/>
          <p:nvPr userDrawn="1"/>
        </p:nvSpPr>
        <p:spPr>
          <a:xfrm>
            <a:off x="-3" y="-8965"/>
            <a:ext cx="12190469" cy="6872335"/>
          </a:xfrm>
          <a:custGeom>
            <a:avLst/>
            <a:gdLst>
              <a:gd name="connsiteX0" fmla="*/ 0 w 5029201"/>
              <a:gd name="connsiteY0" fmla="*/ 0 h 6858000"/>
              <a:gd name="connsiteX1" fmla="*/ 5029201 w 5029201"/>
              <a:gd name="connsiteY1" fmla="*/ 0 h 6858000"/>
              <a:gd name="connsiteX2" fmla="*/ 5029201 w 5029201"/>
              <a:gd name="connsiteY2" fmla="*/ 6858000 h 6858000"/>
              <a:gd name="connsiteX3" fmla="*/ 0 w 5029201"/>
              <a:gd name="connsiteY3" fmla="*/ 6858000 h 6858000"/>
              <a:gd name="connsiteX4" fmla="*/ 0 w 5029201"/>
              <a:gd name="connsiteY4" fmla="*/ 0 h 6858000"/>
              <a:gd name="connsiteX0" fmla="*/ 0 w 5647766"/>
              <a:gd name="connsiteY0" fmla="*/ 8965 h 6866965"/>
              <a:gd name="connsiteX1" fmla="*/ 5647766 w 5647766"/>
              <a:gd name="connsiteY1" fmla="*/ 0 h 6866965"/>
              <a:gd name="connsiteX2" fmla="*/ 5029201 w 5647766"/>
              <a:gd name="connsiteY2" fmla="*/ 6866965 h 6866965"/>
              <a:gd name="connsiteX3" fmla="*/ 0 w 5647766"/>
              <a:gd name="connsiteY3" fmla="*/ 6866965 h 6866965"/>
              <a:gd name="connsiteX4" fmla="*/ 0 w 5647766"/>
              <a:gd name="connsiteY4" fmla="*/ 8965 h 6866965"/>
              <a:gd name="connsiteX0" fmla="*/ 0 w 12218895"/>
              <a:gd name="connsiteY0" fmla="*/ 8965 h 6866965"/>
              <a:gd name="connsiteX1" fmla="*/ 5647766 w 12218895"/>
              <a:gd name="connsiteY1" fmla="*/ 0 h 6866965"/>
              <a:gd name="connsiteX2" fmla="*/ 12218895 w 12218895"/>
              <a:gd name="connsiteY2" fmla="*/ 5853954 h 6866965"/>
              <a:gd name="connsiteX3" fmla="*/ 0 w 12218895"/>
              <a:gd name="connsiteY3" fmla="*/ 6866965 h 6866965"/>
              <a:gd name="connsiteX4" fmla="*/ 0 w 12218895"/>
              <a:gd name="connsiteY4" fmla="*/ 8965 h 6866965"/>
              <a:gd name="connsiteX0" fmla="*/ 0 w 12218895"/>
              <a:gd name="connsiteY0" fmla="*/ 8965 h 6866965"/>
              <a:gd name="connsiteX1" fmla="*/ 5647766 w 12218895"/>
              <a:gd name="connsiteY1" fmla="*/ 0 h 6866965"/>
              <a:gd name="connsiteX2" fmla="*/ 12218895 w 12218895"/>
              <a:gd name="connsiteY2" fmla="*/ 5853954 h 6866965"/>
              <a:gd name="connsiteX3" fmla="*/ 0 w 12218895"/>
              <a:gd name="connsiteY3" fmla="*/ 6866965 h 6866965"/>
              <a:gd name="connsiteX4" fmla="*/ 0 w 12218895"/>
              <a:gd name="connsiteY4" fmla="*/ 8965 h 6866965"/>
              <a:gd name="connsiteX0" fmla="*/ 0 w 12218895"/>
              <a:gd name="connsiteY0" fmla="*/ 8965 h 6866965"/>
              <a:gd name="connsiteX1" fmla="*/ 5647766 w 12218895"/>
              <a:gd name="connsiteY1" fmla="*/ 0 h 6866965"/>
              <a:gd name="connsiteX2" fmla="*/ 12218895 w 12218895"/>
              <a:gd name="connsiteY2" fmla="*/ 5853954 h 6866965"/>
              <a:gd name="connsiteX3" fmla="*/ 0 w 12218895"/>
              <a:gd name="connsiteY3" fmla="*/ 6866965 h 6866965"/>
              <a:gd name="connsiteX4" fmla="*/ 0 w 12218895"/>
              <a:gd name="connsiteY4" fmla="*/ 8965 h 6866965"/>
              <a:gd name="connsiteX0" fmla="*/ 0 w 12218895"/>
              <a:gd name="connsiteY0" fmla="*/ 8965 h 5853954"/>
              <a:gd name="connsiteX1" fmla="*/ 5647766 w 12218895"/>
              <a:gd name="connsiteY1" fmla="*/ 0 h 5853954"/>
              <a:gd name="connsiteX2" fmla="*/ 12218895 w 12218895"/>
              <a:gd name="connsiteY2" fmla="*/ 5853954 h 5853954"/>
              <a:gd name="connsiteX3" fmla="*/ 224117 w 12218895"/>
              <a:gd name="connsiteY3" fmla="*/ 1810871 h 5853954"/>
              <a:gd name="connsiteX4" fmla="*/ 0 w 12218895"/>
              <a:gd name="connsiteY4" fmla="*/ 8965 h 5853954"/>
              <a:gd name="connsiteX0" fmla="*/ 1 w 12218896"/>
              <a:gd name="connsiteY0" fmla="*/ 8965 h 5853954"/>
              <a:gd name="connsiteX1" fmla="*/ 5647767 w 12218896"/>
              <a:gd name="connsiteY1" fmla="*/ 0 h 5853954"/>
              <a:gd name="connsiteX2" fmla="*/ 12218896 w 12218896"/>
              <a:gd name="connsiteY2" fmla="*/ 5853954 h 5853954"/>
              <a:gd name="connsiteX3" fmla="*/ 0 w 12218896"/>
              <a:gd name="connsiteY3" fmla="*/ 2528048 h 5853954"/>
              <a:gd name="connsiteX4" fmla="*/ 1 w 12218896"/>
              <a:gd name="connsiteY4" fmla="*/ 8965 h 5853954"/>
              <a:gd name="connsiteX0" fmla="*/ 1 w 12218896"/>
              <a:gd name="connsiteY0" fmla="*/ 8965 h 6549352"/>
              <a:gd name="connsiteX1" fmla="*/ 5647767 w 12218896"/>
              <a:gd name="connsiteY1" fmla="*/ 0 h 6549352"/>
              <a:gd name="connsiteX2" fmla="*/ 12218896 w 12218896"/>
              <a:gd name="connsiteY2" fmla="*/ 5853954 h 6549352"/>
              <a:gd name="connsiteX3" fmla="*/ 10775578 w 12218896"/>
              <a:gd name="connsiteY3" fmla="*/ 6490448 h 6549352"/>
              <a:gd name="connsiteX4" fmla="*/ 0 w 12218896"/>
              <a:gd name="connsiteY4" fmla="*/ 2528048 h 6549352"/>
              <a:gd name="connsiteX5" fmla="*/ 1 w 12218896"/>
              <a:gd name="connsiteY5" fmla="*/ 8965 h 6549352"/>
              <a:gd name="connsiteX0" fmla="*/ 1 w 12218896"/>
              <a:gd name="connsiteY0" fmla="*/ 8965 h 6490448"/>
              <a:gd name="connsiteX1" fmla="*/ 5647767 w 12218896"/>
              <a:gd name="connsiteY1" fmla="*/ 0 h 6490448"/>
              <a:gd name="connsiteX2" fmla="*/ 12218896 w 12218896"/>
              <a:gd name="connsiteY2" fmla="*/ 5853954 h 6490448"/>
              <a:gd name="connsiteX3" fmla="*/ 10775578 w 12218896"/>
              <a:gd name="connsiteY3" fmla="*/ 6490448 h 6490448"/>
              <a:gd name="connsiteX4" fmla="*/ 0 w 12218896"/>
              <a:gd name="connsiteY4" fmla="*/ 2528048 h 6490448"/>
              <a:gd name="connsiteX5" fmla="*/ 1 w 12218896"/>
              <a:gd name="connsiteY5" fmla="*/ 8965 h 6490448"/>
              <a:gd name="connsiteX0" fmla="*/ 1 w 12218896"/>
              <a:gd name="connsiteY0" fmla="*/ 8965 h 6911790"/>
              <a:gd name="connsiteX1" fmla="*/ 5647767 w 12218896"/>
              <a:gd name="connsiteY1" fmla="*/ 0 h 6911790"/>
              <a:gd name="connsiteX2" fmla="*/ 12218896 w 12218896"/>
              <a:gd name="connsiteY2" fmla="*/ 5853954 h 6911790"/>
              <a:gd name="connsiteX3" fmla="*/ 12218895 w 12218896"/>
              <a:gd name="connsiteY3" fmla="*/ 6911790 h 6911790"/>
              <a:gd name="connsiteX4" fmla="*/ 0 w 12218896"/>
              <a:gd name="connsiteY4" fmla="*/ 2528048 h 6911790"/>
              <a:gd name="connsiteX5" fmla="*/ 1 w 12218896"/>
              <a:gd name="connsiteY5" fmla="*/ 8965 h 6911790"/>
              <a:gd name="connsiteX0" fmla="*/ 1 w 12218896"/>
              <a:gd name="connsiteY0" fmla="*/ 8965 h 6911790"/>
              <a:gd name="connsiteX1" fmla="*/ 5647767 w 12218896"/>
              <a:gd name="connsiteY1" fmla="*/ 0 h 6911790"/>
              <a:gd name="connsiteX2" fmla="*/ 12218896 w 12218896"/>
              <a:gd name="connsiteY2" fmla="*/ 5853954 h 6911790"/>
              <a:gd name="connsiteX3" fmla="*/ 12218895 w 12218896"/>
              <a:gd name="connsiteY3" fmla="*/ 6911790 h 6911790"/>
              <a:gd name="connsiteX4" fmla="*/ 0 w 12218896"/>
              <a:gd name="connsiteY4" fmla="*/ 2528048 h 6911790"/>
              <a:gd name="connsiteX5" fmla="*/ 1 w 12218896"/>
              <a:gd name="connsiteY5" fmla="*/ 8965 h 6911790"/>
              <a:gd name="connsiteX0" fmla="*/ 1 w 12218896"/>
              <a:gd name="connsiteY0" fmla="*/ 8965 h 6911790"/>
              <a:gd name="connsiteX1" fmla="*/ 5647767 w 12218896"/>
              <a:gd name="connsiteY1" fmla="*/ 0 h 6911790"/>
              <a:gd name="connsiteX2" fmla="*/ 12218896 w 12218896"/>
              <a:gd name="connsiteY2" fmla="*/ 5853954 h 6911790"/>
              <a:gd name="connsiteX3" fmla="*/ 12218895 w 12218896"/>
              <a:gd name="connsiteY3" fmla="*/ 6911790 h 6911790"/>
              <a:gd name="connsiteX4" fmla="*/ 0 w 12218896"/>
              <a:gd name="connsiteY4" fmla="*/ 2528048 h 6911790"/>
              <a:gd name="connsiteX5" fmla="*/ 1 w 12218896"/>
              <a:gd name="connsiteY5" fmla="*/ 8965 h 6911790"/>
              <a:gd name="connsiteX0" fmla="*/ 1 w 12218895"/>
              <a:gd name="connsiteY0" fmla="*/ 8965 h 6911790"/>
              <a:gd name="connsiteX1" fmla="*/ 5647767 w 12218895"/>
              <a:gd name="connsiteY1" fmla="*/ 0 h 6911790"/>
              <a:gd name="connsiteX2" fmla="*/ 12114664 w 12218895"/>
              <a:gd name="connsiteY2" fmla="*/ 5858692 h 6911790"/>
              <a:gd name="connsiteX3" fmla="*/ 12218895 w 12218895"/>
              <a:gd name="connsiteY3" fmla="*/ 6911790 h 6911790"/>
              <a:gd name="connsiteX4" fmla="*/ 0 w 12218895"/>
              <a:gd name="connsiteY4" fmla="*/ 2528048 h 6911790"/>
              <a:gd name="connsiteX5" fmla="*/ 1 w 12218895"/>
              <a:gd name="connsiteY5" fmla="*/ 8965 h 6911790"/>
              <a:gd name="connsiteX0" fmla="*/ 1 w 12218895"/>
              <a:gd name="connsiteY0" fmla="*/ 8965 h 6911790"/>
              <a:gd name="connsiteX1" fmla="*/ 5647767 w 12218895"/>
              <a:gd name="connsiteY1" fmla="*/ 0 h 6911790"/>
              <a:gd name="connsiteX2" fmla="*/ 12190469 w 12218895"/>
              <a:gd name="connsiteY2" fmla="*/ 5853954 h 6911790"/>
              <a:gd name="connsiteX3" fmla="*/ 12218895 w 12218895"/>
              <a:gd name="connsiteY3" fmla="*/ 6911790 h 6911790"/>
              <a:gd name="connsiteX4" fmla="*/ 0 w 12218895"/>
              <a:gd name="connsiteY4" fmla="*/ 2528048 h 6911790"/>
              <a:gd name="connsiteX5" fmla="*/ 1 w 12218895"/>
              <a:gd name="connsiteY5" fmla="*/ 8965 h 6911790"/>
              <a:gd name="connsiteX0" fmla="*/ 1 w 12190469"/>
              <a:gd name="connsiteY0" fmla="*/ 8965 h 6850198"/>
              <a:gd name="connsiteX1" fmla="*/ 5647767 w 12190469"/>
              <a:gd name="connsiteY1" fmla="*/ 0 h 6850198"/>
              <a:gd name="connsiteX2" fmla="*/ 12190469 w 12190469"/>
              <a:gd name="connsiteY2" fmla="*/ 5853954 h 6850198"/>
              <a:gd name="connsiteX3" fmla="*/ 12133614 w 12190469"/>
              <a:gd name="connsiteY3" fmla="*/ 6850198 h 6850198"/>
              <a:gd name="connsiteX4" fmla="*/ 0 w 12190469"/>
              <a:gd name="connsiteY4" fmla="*/ 2528048 h 6850198"/>
              <a:gd name="connsiteX5" fmla="*/ 1 w 12190469"/>
              <a:gd name="connsiteY5" fmla="*/ 8965 h 6850198"/>
              <a:gd name="connsiteX0" fmla="*/ 1 w 12190469"/>
              <a:gd name="connsiteY0" fmla="*/ 8965 h 6850218"/>
              <a:gd name="connsiteX1" fmla="*/ 5647767 w 12190469"/>
              <a:gd name="connsiteY1" fmla="*/ 0 h 6850218"/>
              <a:gd name="connsiteX2" fmla="*/ 12190469 w 12190469"/>
              <a:gd name="connsiteY2" fmla="*/ 5853954 h 6850218"/>
              <a:gd name="connsiteX3" fmla="*/ 12133614 w 12190469"/>
              <a:gd name="connsiteY3" fmla="*/ 6850198 h 6850218"/>
              <a:gd name="connsiteX4" fmla="*/ 0 w 12190469"/>
              <a:gd name="connsiteY4" fmla="*/ 2528048 h 6850218"/>
              <a:gd name="connsiteX5" fmla="*/ 1 w 12190469"/>
              <a:gd name="connsiteY5" fmla="*/ 8965 h 6850218"/>
              <a:gd name="connsiteX0" fmla="*/ 1 w 12190469"/>
              <a:gd name="connsiteY0" fmla="*/ 8965 h 6869169"/>
              <a:gd name="connsiteX1" fmla="*/ 5647767 w 12190469"/>
              <a:gd name="connsiteY1" fmla="*/ 0 h 6869169"/>
              <a:gd name="connsiteX2" fmla="*/ 12190469 w 12190469"/>
              <a:gd name="connsiteY2" fmla="*/ 5853954 h 6869169"/>
              <a:gd name="connsiteX3" fmla="*/ 12176254 w 12190469"/>
              <a:gd name="connsiteY3" fmla="*/ 6869149 h 6869169"/>
              <a:gd name="connsiteX4" fmla="*/ 0 w 12190469"/>
              <a:gd name="connsiteY4" fmla="*/ 2528048 h 6869169"/>
              <a:gd name="connsiteX5" fmla="*/ 1 w 12190469"/>
              <a:gd name="connsiteY5" fmla="*/ 8965 h 6869169"/>
              <a:gd name="connsiteX0" fmla="*/ 1 w 12190469"/>
              <a:gd name="connsiteY0" fmla="*/ 8965 h 6884887"/>
              <a:gd name="connsiteX1" fmla="*/ 5647767 w 12190469"/>
              <a:gd name="connsiteY1" fmla="*/ 0 h 6884887"/>
              <a:gd name="connsiteX2" fmla="*/ 12190469 w 12190469"/>
              <a:gd name="connsiteY2" fmla="*/ 5853954 h 6884887"/>
              <a:gd name="connsiteX3" fmla="*/ 12176254 w 12190469"/>
              <a:gd name="connsiteY3" fmla="*/ 6869149 h 6884887"/>
              <a:gd name="connsiteX4" fmla="*/ 8556513 w 12190469"/>
              <a:gd name="connsiteY4" fmla="*/ 6717725 h 6884887"/>
              <a:gd name="connsiteX5" fmla="*/ 0 w 12190469"/>
              <a:gd name="connsiteY5" fmla="*/ 2528048 h 6884887"/>
              <a:gd name="connsiteX6" fmla="*/ 1 w 12190469"/>
              <a:gd name="connsiteY6" fmla="*/ 8965 h 6884887"/>
              <a:gd name="connsiteX0" fmla="*/ 1 w 12190469"/>
              <a:gd name="connsiteY0" fmla="*/ 8965 h 6869169"/>
              <a:gd name="connsiteX1" fmla="*/ 5647767 w 12190469"/>
              <a:gd name="connsiteY1" fmla="*/ 0 h 6869169"/>
              <a:gd name="connsiteX2" fmla="*/ 12190469 w 12190469"/>
              <a:gd name="connsiteY2" fmla="*/ 5853954 h 6869169"/>
              <a:gd name="connsiteX3" fmla="*/ 12176254 w 12190469"/>
              <a:gd name="connsiteY3" fmla="*/ 6869149 h 6869169"/>
              <a:gd name="connsiteX4" fmla="*/ 8125371 w 12190469"/>
              <a:gd name="connsiteY4" fmla="*/ 5628025 h 6869169"/>
              <a:gd name="connsiteX5" fmla="*/ 0 w 12190469"/>
              <a:gd name="connsiteY5" fmla="*/ 2528048 h 6869169"/>
              <a:gd name="connsiteX6" fmla="*/ 1 w 12190469"/>
              <a:gd name="connsiteY6" fmla="*/ 8965 h 6869169"/>
              <a:gd name="connsiteX0" fmla="*/ 1 w 12190469"/>
              <a:gd name="connsiteY0" fmla="*/ 8965 h 6869169"/>
              <a:gd name="connsiteX1" fmla="*/ 5647767 w 12190469"/>
              <a:gd name="connsiteY1" fmla="*/ 0 h 6869169"/>
              <a:gd name="connsiteX2" fmla="*/ 12190469 w 12190469"/>
              <a:gd name="connsiteY2" fmla="*/ 5853954 h 6869169"/>
              <a:gd name="connsiteX3" fmla="*/ 12176254 w 12190469"/>
              <a:gd name="connsiteY3" fmla="*/ 6869149 h 6869169"/>
              <a:gd name="connsiteX4" fmla="*/ 8125371 w 12190469"/>
              <a:gd name="connsiteY4" fmla="*/ 5628025 h 6869169"/>
              <a:gd name="connsiteX5" fmla="*/ 0 w 12190469"/>
              <a:gd name="connsiteY5" fmla="*/ 2528048 h 6869169"/>
              <a:gd name="connsiteX6" fmla="*/ 1 w 12190469"/>
              <a:gd name="connsiteY6" fmla="*/ 8965 h 6869169"/>
              <a:gd name="connsiteX0" fmla="*/ 1 w 12190469"/>
              <a:gd name="connsiteY0" fmla="*/ 8965 h 6869169"/>
              <a:gd name="connsiteX1" fmla="*/ 5647767 w 12190469"/>
              <a:gd name="connsiteY1" fmla="*/ 0 h 6869169"/>
              <a:gd name="connsiteX2" fmla="*/ 12190469 w 12190469"/>
              <a:gd name="connsiteY2" fmla="*/ 5853954 h 6869169"/>
              <a:gd name="connsiteX3" fmla="*/ 12180992 w 12190469"/>
              <a:gd name="connsiteY3" fmla="*/ 6869149 h 6869169"/>
              <a:gd name="connsiteX4" fmla="*/ 8125371 w 12190469"/>
              <a:gd name="connsiteY4" fmla="*/ 5628025 h 6869169"/>
              <a:gd name="connsiteX5" fmla="*/ 0 w 12190469"/>
              <a:gd name="connsiteY5" fmla="*/ 2528048 h 6869169"/>
              <a:gd name="connsiteX6" fmla="*/ 1 w 12190469"/>
              <a:gd name="connsiteY6" fmla="*/ 8965 h 6869169"/>
              <a:gd name="connsiteX0" fmla="*/ 1 w 12190469"/>
              <a:gd name="connsiteY0" fmla="*/ 8965 h 6869222"/>
              <a:gd name="connsiteX1" fmla="*/ 5647767 w 12190469"/>
              <a:gd name="connsiteY1" fmla="*/ 0 h 6869222"/>
              <a:gd name="connsiteX2" fmla="*/ 12190469 w 12190469"/>
              <a:gd name="connsiteY2" fmla="*/ 5853954 h 6869222"/>
              <a:gd name="connsiteX3" fmla="*/ 12180992 w 12190469"/>
              <a:gd name="connsiteY3" fmla="*/ 6869149 h 6869222"/>
              <a:gd name="connsiteX4" fmla="*/ 8125371 w 12190469"/>
              <a:gd name="connsiteY4" fmla="*/ 5628025 h 6869222"/>
              <a:gd name="connsiteX5" fmla="*/ 0 w 12190469"/>
              <a:gd name="connsiteY5" fmla="*/ 2528048 h 6869222"/>
              <a:gd name="connsiteX6" fmla="*/ 1 w 12190469"/>
              <a:gd name="connsiteY6" fmla="*/ 8965 h 6869222"/>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 name="connsiteX0" fmla="*/ 1 w 12190469"/>
              <a:gd name="connsiteY0" fmla="*/ 8965 h 6872335"/>
              <a:gd name="connsiteX1" fmla="*/ 5647767 w 12190469"/>
              <a:gd name="connsiteY1" fmla="*/ 0 h 6872335"/>
              <a:gd name="connsiteX2" fmla="*/ 12190469 w 12190469"/>
              <a:gd name="connsiteY2" fmla="*/ 5853954 h 6872335"/>
              <a:gd name="connsiteX3" fmla="*/ 12180992 w 12190469"/>
              <a:gd name="connsiteY3" fmla="*/ 6869149 h 6872335"/>
              <a:gd name="connsiteX4" fmla="*/ 8490183 w 12190469"/>
              <a:gd name="connsiteY4" fmla="*/ 6864597 h 6872335"/>
              <a:gd name="connsiteX5" fmla="*/ 0 w 12190469"/>
              <a:gd name="connsiteY5" fmla="*/ 2528048 h 6872335"/>
              <a:gd name="connsiteX6" fmla="*/ 1 w 12190469"/>
              <a:gd name="connsiteY6" fmla="*/ 8965 h 687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0469" h="6872335">
                <a:moveTo>
                  <a:pt x="1" y="8965"/>
                </a:moveTo>
                <a:lnTo>
                  <a:pt x="5647767" y="0"/>
                </a:lnTo>
                <a:cubicBezTo>
                  <a:pt x="10491696" y="2247153"/>
                  <a:pt x="11560696" y="5019368"/>
                  <a:pt x="12190469" y="5853954"/>
                </a:cubicBezTo>
                <a:cubicBezTo>
                  <a:pt x="12187482" y="5853955"/>
                  <a:pt x="12186535" y="6874397"/>
                  <a:pt x="12180992" y="6869149"/>
                </a:cubicBezTo>
                <a:cubicBezTo>
                  <a:pt x="12190453" y="6880265"/>
                  <a:pt x="8494936" y="6858218"/>
                  <a:pt x="8490183" y="6864597"/>
                </a:cubicBezTo>
                <a:cubicBezTo>
                  <a:pt x="5355322" y="3085784"/>
                  <a:pt x="2630364" y="2586199"/>
                  <a:pt x="0" y="2528048"/>
                </a:cubicBezTo>
                <a:cubicBezTo>
                  <a:pt x="0" y="1688354"/>
                  <a:pt x="1" y="848659"/>
                  <a:pt x="1" y="8965"/>
                </a:cubicBezTo>
                <a:close/>
              </a:path>
            </a:pathLst>
          </a:cu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410755" y="915872"/>
            <a:ext cx="4748408" cy="3040681"/>
          </a:xfrm>
        </p:spPr>
        <p:txBody>
          <a:bodyPr anchor="b">
            <a:normAutofit/>
          </a:bodyPr>
          <a:lstStyle>
            <a:lvl1pPr algn="l">
              <a:defRPr sz="4800" b="1">
                <a:latin typeface="Arial" panose="020B0604020202020204" pitchFamily="34" charset="0"/>
                <a:cs typeface="Arial" panose="020B0604020202020204" pitchFamily="34" charset="0"/>
              </a:defRPr>
            </a:lvl1pPr>
          </a:lstStyle>
          <a:p>
            <a:r>
              <a:rPr lang="en-US"/>
              <a:t>Lorem ipsum</a:t>
            </a:r>
            <a:br>
              <a:rPr lang="en-US"/>
            </a:br>
            <a:r>
              <a:rPr lang="en-US"/>
              <a:t>dolor sit</a:t>
            </a:r>
            <a:endParaRPr lang="fr-FR"/>
          </a:p>
        </p:txBody>
      </p:sp>
      <p:sp>
        <p:nvSpPr>
          <p:cNvPr id="11" name="Picture Placeholder 10">
            <a:extLst>
              <a:ext uri="{FF2B5EF4-FFF2-40B4-BE49-F238E27FC236}">
                <a16:creationId xmlns:a16="http://schemas.microsoft.com/office/drawing/2014/main" id="{FF69CB04-679F-4FE6-9CE9-FFB631D3508A}"/>
              </a:ext>
            </a:extLst>
          </p:cNvPr>
          <p:cNvSpPr>
            <a:spLocks noGrp="1"/>
          </p:cNvSpPr>
          <p:nvPr>
            <p:ph type="pic" sz="quarter" idx="11"/>
          </p:nvPr>
        </p:nvSpPr>
        <p:spPr>
          <a:xfrm>
            <a:off x="5460495" y="318293"/>
            <a:ext cx="6221413" cy="6221413"/>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10" name="Text Placeholder 2">
            <a:extLst>
              <a:ext uri="{FF2B5EF4-FFF2-40B4-BE49-F238E27FC236}">
                <a16:creationId xmlns:a16="http://schemas.microsoft.com/office/drawing/2014/main" id="{9BBE9CBA-1E1B-4127-9E40-4FCEA821C3D7}"/>
              </a:ext>
            </a:extLst>
          </p:cNvPr>
          <p:cNvSpPr>
            <a:spLocks noGrp="1"/>
          </p:cNvSpPr>
          <p:nvPr>
            <p:ph type="body" sz="quarter" idx="13"/>
          </p:nvPr>
        </p:nvSpPr>
        <p:spPr>
          <a:xfrm>
            <a:off x="410755" y="4033796"/>
            <a:ext cx="4748408" cy="365125"/>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Click to edit Master text styles</a:t>
            </a:r>
            <a:endParaRPr lang="fr-FR"/>
          </a:p>
        </p:txBody>
      </p:sp>
      <p:sp>
        <p:nvSpPr>
          <p:cNvPr id="12" name="Espace réservé du texte 4">
            <a:extLst>
              <a:ext uri="{FF2B5EF4-FFF2-40B4-BE49-F238E27FC236}">
                <a16:creationId xmlns:a16="http://schemas.microsoft.com/office/drawing/2014/main" id="{38A1FE37-B963-B649-BD05-67CD135FA57A}"/>
              </a:ext>
            </a:extLst>
          </p:cNvPr>
          <p:cNvSpPr>
            <a:spLocks noGrp="1"/>
          </p:cNvSpPr>
          <p:nvPr>
            <p:ph type="body" sz="quarter" idx="14" hasCustomPrompt="1"/>
          </p:nvPr>
        </p:nvSpPr>
        <p:spPr>
          <a:xfrm>
            <a:off x="411163" y="4510519"/>
            <a:ext cx="4748212" cy="1211262"/>
          </a:xfrm>
        </p:spPr>
        <p:txBody>
          <a:bodyPr>
            <a:noAutofit/>
          </a:bodyPr>
          <a:lstStyle>
            <a:lvl1pPr marL="0" indent="0">
              <a:buNone/>
              <a:defRPr sz="18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fr-CA" err="1"/>
              <a:t>Lorem</a:t>
            </a:r>
            <a:r>
              <a:rPr lang="fr-CA"/>
              <a:t> </a:t>
            </a:r>
            <a:r>
              <a:rPr lang="fr-CA" err="1"/>
              <a:t>dolor</a:t>
            </a:r>
            <a:r>
              <a:rPr lang="fr-CA"/>
              <a:t> </a:t>
            </a:r>
            <a:r>
              <a:rPr lang="fr-CA" err="1"/>
              <a:t>sit</a:t>
            </a:r>
            <a:r>
              <a:rPr lang="fr-CA"/>
              <a:t> </a:t>
            </a:r>
            <a:r>
              <a:rPr lang="fr-CA" err="1"/>
              <a:t>amet</a:t>
            </a:r>
            <a:endParaRPr lang="fr-FR"/>
          </a:p>
        </p:txBody>
      </p:sp>
      <p:sp>
        <p:nvSpPr>
          <p:cNvPr id="4" name="Picture Placeholder 3">
            <a:extLst>
              <a:ext uri="{FF2B5EF4-FFF2-40B4-BE49-F238E27FC236}">
                <a16:creationId xmlns:a16="http://schemas.microsoft.com/office/drawing/2014/main" id="{325F3A08-F336-4A60-B49F-FC586849EDE3}"/>
              </a:ext>
            </a:extLst>
          </p:cNvPr>
          <p:cNvSpPr>
            <a:spLocks noGrp="1"/>
          </p:cNvSpPr>
          <p:nvPr>
            <p:ph type="pic" sz="quarter" idx="15" hasCustomPrompt="1"/>
          </p:nvPr>
        </p:nvSpPr>
        <p:spPr>
          <a:xfrm>
            <a:off x="2388523" y="6080165"/>
            <a:ext cx="1654263" cy="529855"/>
          </a:xfrm>
        </p:spPr>
        <p:txBody>
          <a:bodyPr anchor="ctr">
            <a:noAutofit/>
          </a:bodyPr>
          <a:lstStyle>
            <a:lvl1pPr marL="0" indent="0" algn="ctr">
              <a:buNone/>
              <a:defRPr sz="1800"/>
            </a:lvl1pPr>
          </a:lstStyle>
          <a:p>
            <a:r>
              <a:rPr lang="fr-FR"/>
              <a:t>Logo partenaire</a:t>
            </a:r>
          </a:p>
        </p:txBody>
      </p:sp>
      <p:sp>
        <p:nvSpPr>
          <p:cNvPr id="18" name="Picture Placeholder 3">
            <a:extLst>
              <a:ext uri="{FF2B5EF4-FFF2-40B4-BE49-F238E27FC236}">
                <a16:creationId xmlns:a16="http://schemas.microsoft.com/office/drawing/2014/main" id="{3431D2FB-B8DD-4103-8AD7-BA6C8E0A036B}"/>
              </a:ext>
            </a:extLst>
          </p:cNvPr>
          <p:cNvSpPr>
            <a:spLocks noGrp="1"/>
          </p:cNvSpPr>
          <p:nvPr>
            <p:ph type="pic" sz="quarter" idx="16" hasCustomPrompt="1"/>
          </p:nvPr>
        </p:nvSpPr>
        <p:spPr>
          <a:xfrm>
            <a:off x="4343906" y="6080165"/>
            <a:ext cx="1654263" cy="529855"/>
          </a:xfrm>
        </p:spPr>
        <p:txBody>
          <a:bodyPr anchor="ctr">
            <a:noAutofit/>
          </a:bodyPr>
          <a:lstStyle>
            <a:lvl1pPr marL="0" indent="0" algn="ctr">
              <a:buNone/>
              <a:defRPr sz="1800"/>
            </a:lvl1pPr>
          </a:lstStyle>
          <a:p>
            <a:r>
              <a:rPr lang="fr-FR"/>
              <a:t>Logo partenaire</a:t>
            </a:r>
          </a:p>
        </p:txBody>
      </p:sp>
      <p:sp>
        <p:nvSpPr>
          <p:cNvPr id="14" name="Espace réservé du texte 4">
            <a:extLst>
              <a:ext uri="{FF2B5EF4-FFF2-40B4-BE49-F238E27FC236}">
                <a16:creationId xmlns:a16="http://schemas.microsoft.com/office/drawing/2014/main" id="{DA00DC0B-3D12-781D-0DC0-BFF4B297CBDE}"/>
              </a:ext>
            </a:extLst>
          </p:cNvPr>
          <p:cNvSpPr>
            <a:spLocks noGrp="1"/>
          </p:cNvSpPr>
          <p:nvPr>
            <p:ph type="body" sz="quarter" idx="17" hasCustomPrompt="1"/>
          </p:nvPr>
        </p:nvSpPr>
        <p:spPr>
          <a:xfrm>
            <a:off x="410755" y="317500"/>
            <a:ext cx="4748620" cy="598373"/>
          </a:xfrm>
        </p:spPr>
        <p:txBody>
          <a:bodyPr>
            <a:noAutofit/>
          </a:bodyPr>
          <a:lstStyle>
            <a:lvl1pPr marL="0" indent="0">
              <a:buNone/>
              <a:defRPr sz="1200" b="1"/>
            </a:lvl1pPr>
          </a:lstStyle>
          <a:p>
            <a:pPr lvl="0"/>
            <a:r>
              <a:rPr lang="fr-FR"/>
              <a:t>JJ mois ANNÉE</a:t>
            </a:r>
            <a:br>
              <a:rPr lang="fr-FR"/>
            </a:br>
            <a:r>
              <a:rPr lang="fr-FR"/>
              <a:t>Événement</a:t>
            </a:r>
          </a:p>
        </p:txBody>
      </p:sp>
      <p:pic>
        <p:nvPicPr>
          <p:cNvPr id="6" name="Picture 11" descr="A picture containing shape&#10;&#10;Description automatically generated">
            <a:extLst>
              <a:ext uri="{FF2B5EF4-FFF2-40B4-BE49-F238E27FC236}">
                <a16:creationId xmlns:a16="http://schemas.microsoft.com/office/drawing/2014/main" id="{9BBD54B0-3290-FC8E-1A28-8F77981854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2157375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0230F6-3D4B-4F48-A7DB-93E3E43D941F}"/>
              </a:ext>
            </a:extLst>
          </p:cNvPr>
          <p:cNvSpPr/>
          <p:nvPr userDrawn="1"/>
        </p:nvSpPr>
        <p:spPr>
          <a:xfrm>
            <a:off x="-2908" y="-2"/>
            <a:ext cx="6096000" cy="6849570"/>
          </a:xfrm>
          <a:prstGeom prst="rect">
            <a:avLst/>
          </a:prstGeom>
          <a:solidFill>
            <a:srgbClr val="A4C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reeform: Shape 10">
            <a:extLst>
              <a:ext uri="{FF2B5EF4-FFF2-40B4-BE49-F238E27FC236}">
                <a16:creationId xmlns:a16="http://schemas.microsoft.com/office/drawing/2014/main" id="{1BB58BCF-5A57-4EFE-9059-A07EB1CC5655}"/>
              </a:ext>
            </a:extLst>
          </p:cNvPr>
          <p:cNvSpPr/>
          <p:nvPr userDrawn="1"/>
        </p:nvSpPr>
        <p:spPr>
          <a:xfrm flipV="1">
            <a:off x="-2908" y="-2"/>
            <a:ext cx="6098908" cy="6849572"/>
          </a:xfrm>
          <a:custGeom>
            <a:avLst/>
            <a:gdLst>
              <a:gd name="connsiteX0" fmla="*/ 2250808 w 6098908"/>
              <a:gd name="connsiteY0" fmla="*/ 6849572 h 6849572"/>
              <a:gd name="connsiteX1" fmla="*/ 3841483 w 6098908"/>
              <a:gd name="connsiteY1" fmla="*/ 6849572 h 6849572"/>
              <a:gd name="connsiteX2" fmla="*/ 6098908 w 6098908"/>
              <a:gd name="connsiteY2" fmla="*/ 4554047 h 6849572"/>
              <a:gd name="connsiteX3" fmla="*/ 6098904 w 6098908"/>
              <a:gd name="connsiteY3" fmla="*/ 4554046 h 6849572"/>
              <a:gd name="connsiteX4" fmla="*/ 6098907 w 6098908"/>
              <a:gd name="connsiteY4" fmla="*/ 4554046 h 6849572"/>
              <a:gd name="connsiteX5" fmla="*/ 6098907 w 6098908"/>
              <a:gd name="connsiteY5" fmla="*/ 4077796 h 6849572"/>
              <a:gd name="connsiteX6" fmla="*/ 6098907 w 6098908"/>
              <a:gd name="connsiteY6" fmla="*/ 3734896 h 6849572"/>
              <a:gd name="connsiteX7" fmla="*/ 6098907 w 6098908"/>
              <a:gd name="connsiteY7" fmla="*/ 2668097 h 6849572"/>
              <a:gd name="connsiteX8" fmla="*/ 6098907 w 6098908"/>
              <a:gd name="connsiteY8" fmla="*/ 2325196 h 6849572"/>
              <a:gd name="connsiteX9" fmla="*/ 6098907 w 6098908"/>
              <a:gd name="connsiteY9" fmla="*/ 1848947 h 6849572"/>
              <a:gd name="connsiteX10" fmla="*/ 6098899 w 6098908"/>
              <a:gd name="connsiteY10" fmla="*/ 1848947 h 6849572"/>
              <a:gd name="connsiteX11" fmla="*/ 6098907 w 6098908"/>
              <a:gd name="connsiteY11" fmla="*/ 1848945 h 6849572"/>
              <a:gd name="connsiteX12" fmla="*/ 5799492 w 6098908"/>
              <a:gd name="connsiteY12" fmla="*/ 1714265 h 6849572"/>
              <a:gd name="connsiteX13" fmla="*/ 4101784 w 6098908"/>
              <a:gd name="connsiteY13" fmla="*/ 111228 h 6849572"/>
              <a:gd name="connsiteX14" fmla="*/ 4049474 w 6098908"/>
              <a:gd name="connsiteY14" fmla="*/ 0 h 6849572"/>
              <a:gd name="connsiteX15" fmla="*/ 2372922 w 6098908"/>
              <a:gd name="connsiteY15" fmla="*/ 0 h 6849572"/>
              <a:gd name="connsiteX16" fmla="*/ 2405850 w 6098908"/>
              <a:gd name="connsiteY16" fmla="*/ 102596 h 6849572"/>
              <a:gd name="connsiteX17" fmla="*/ 3544789 w 6098908"/>
              <a:gd name="connsiteY17" fmla="*/ 2054765 h 6849572"/>
              <a:gd name="connsiteX18" fmla="*/ 3804846 w 6098908"/>
              <a:gd name="connsiteY18" fmla="*/ 2325196 h 6849572"/>
              <a:gd name="connsiteX19" fmla="*/ 0 w 6098908"/>
              <a:gd name="connsiteY19" fmla="*/ 2325196 h 6849572"/>
              <a:gd name="connsiteX20" fmla="*/ 0 w 6098908"/>
              <a:gd name="connsiteY20" fmla="*/ 4077796 h 6849572"/>
              <a:gd name="connsiteX21" fmla="*/ 3804304 w 6098908"/>
              <a:gd name="connsiteY21" fmla="*/ 4077796 h 6849572"/>
              <a:gd name="connsiteX22" fmla="*/ 3600935 w 6098908"/>
              <a:gd name="connsiteY22" fmla="*/ 4286194 h 6849572"/>
              <a:gd name="connsiteX23" fmla="*/ 2250808 w 6098908"/>
              <a:gd name="connsiteY23" fmla="*/ 6849572 h 6849572"/>
              <a:gd name="connsiteX0" fmla="*/ 2250808 w 6098908"/>
              <a:gd name="connsiteY0" fmla="*/ 6849572 h 6849572"/>
              <a:gd name="connsiteX1" fmla="*/ 3841483 w 6098908"/>
              <a:gd name="connsiteY1" fmla="*/ 6849572 h 6849572"/>
              <a:gd name="connsiteX2" fmla="*/ 6098908 w 6098908"/>
              <a:gd name="connsiteY2" fmla="*/ 4554047 h 6849572"/>
              <a:gd name="connsiteX3" fmla="*/ 6098904 w 6098908"/>
              <a:gd name="connsiteY3" fmla="*/ 4554046 h 6849572"/>
              <a:gd name="connsiteX4" fmla="*/ 6098907 w 6098908"/>
              <a:gd name="connsiteY4" fmla="*/ 4554046 h 6849572"/>
              <a:gd name="connsiteX5" fmla="*/ 6098907 w 6098908"/>
              <a:gd name="connsiteY5" fmla="*/ 4077796 h 6849572"/>
              <a:gd name="connsiteX6" fmla="*/ 6098907 w 6098908"/>
              <a:gd name="connsiteY6" fmla="*/ 3734896 h 6849572"/>
              <a:gd name="connsiteX7" fmla="*/ 6098907 w 6098908"/>
              <a:gd name="connsiteY7" fmla="*/ 2668097 h 6849572"/>
              <a:gd name="connsiteX8" fmla="*/ 6098907 w 6098908"/>
              <a:gd name="connsiteY8" fmla="*/ 2325196 h 6849572"/>
              <a:gd name="connsiteX9" fmla="*/ 6098907 w 6098908"/>
              <a:gd name="connsiteY9" fmla="*/ 1848947 h 6849572"/>
              <a:gd name="connsiteX10" fmla="*/ 6098899 w 6098908"/>
              <a:gd name="connsiteY10" fmla="*/ 1848947 h 6849572"/>
              <a:gd name="connsiteX11" fmla="*/ 6098907 w 6098908"/>
              <a:gd name="connsiteY11" fmla="*/ 1848945 h 6849572"/>
              <a:gd name="connsiteX12" fmla="*/ 5799492 w 6098908"/>
              <a:gd name="connsiteY12" fmla="*/ 1714265 h 6849572"/>
              <a:gd name="connsiteX13" fmla="*/ 4101784 w 6098908"/>
              <a:gd name="connsiteY13" fmla="*/ 111228 h 6849572"/>
              <a:gd name="connsiteX14" fmla="*/ 4049474 w 6098908"/>
              <a:gd name="connsiteY14" fmla="*/ 0 h 6849572"/>
              <a:gd name="connsiteX15" fmla="*/ 2372922 w 6098908"/>
              <a:gd name="connsiteY15" fmla="*/ 0 h 6849572"/>
              <a:gd name="connsiteX16" fmla="*/ 2405850 w 6098908"/>
              <a:gd name="connsiteY16" fmla="*/ 102596 h 6849572"/>
              <a:gd name="connsiteX17" fmla="*/ 3544789 w 6098908"/>
              <a:gd name="connsiteY17" fmla="*/ 2054765 h 6849572"/>
              <a:gd name="connsiteX18" fmla="*/ 3804846 w 6098908"/>
              <a:gd name="connsiteY18" fmla="*/ 2325196 h 6849572"/>
              <a:gd name="connsiteX19" fmla="*/ 0 w 6098908"/>
              <a:gd name="connsiteY19" fmla="*/ 2325196 h 6849572"/>
              <a:gd name="connsiteX20" fmla="*/ 0 w 6098908"/>
              <a:gd name="connsiteY20" fmla="*/ 4077796 h 6849572"/>
              <a:gd name="connsiteX21" fmla="*/ 3804304 w 6098908"/>
              <a:gd name="connsiteY21" fmla="*/ 4077796 h 6849572"/>
              <a:gd name="connsiteX22" fmla="*/ 3600935 w 6098908"/>
              <a:gd name="connsiteY22" fmla="*/ 4286194 h 6849572"/>
              <a:gd name="connsiteX23" fmla="*/ 2250808 w 6098908"/>
              <a:gd name="connsiteY23" fmla="*/ 6849572 h 684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8908" h="6849572">
                <a:moveTo>
                  <a:pt x="2250808" y="6849572"/>
                </a:moveTo>
                <a:lnTo>
                  <a:pt x="3841483" y="6849572"/>
                </a:lnTo>
                <a:cubicBezTo>
                  <a:pt x="3860533" y="6836872"/>
                  <a:pt x="4412983" y="5262072"/>
                  <a:pt x="6098908" y="4554047"/>
                </a:cubicBezTo>
                <a:cubicBezTo>
                  <a:pt x="6098907" y="4554047"/>
                  <a:pt x="6098905" y="4554046"/>
                  <a:pt x="6098904" y="4554046"/>
                </a:cubicBezTo>
                <a:lnTo>
                  <a:pt x="6098907" y="4554046"/>
                </a:lnTo>
                <a:lnTo>
                  <a:pt x="6098907" y="4077796"/>
                </a:lnTo>
                <a:lnTo>
                  <a:pt x="6098907" y="3734896"/>
                </a:lnTo>
                <a:lnTo>
                  <a:pt x="6098907" y="2668097"/>
                </a:lnTo>
                <a:lnTo>
                  <a:pt x="6098907" y="2325196"/>
                </a:lnTo>
                <a:lnTo>
                  <a:pt x="6098907" y="1848947"/>
                </a:lnTo>
                <a:lnTo>
                  <a:pt x="6098899" y="1848947"/>
                </a:lnTo>
                <a:cubicBezTo>
                  <a:pt x="6098902" y="1848946"/>
                  <a:pt x="6098904" y="1848946"/>
                  <a:pt x="6098907" y="1848945"/>
                </a:cubicBezTo>
                <a:lnTo>
                  <a:pt x="5799492" y="1714265"/>
                </a:lnTo>
                <a:cubicBezTo>
                  <a:pt x="4761436" y="1213685"/>
                  <a:pt x="4365768" y="642197"/>
                  <a:pt x="4101784" y="111228"/>
                </a:cubicBezTo>
                <a:lnTo>
                  <a:pt x="4049474" y="0"/>
                </a:lnTo>
                <a:lnTo>
                  <a:pt x="2372922" y="0"/>
                </a:lnTo>
                <a:lnTo>
                  <a:pt x="2405850" y="102596"/>
                </a:lnTo>
                <a:cubicBezTo>
                  <a:pt x="2570096" y="588334"/>
                  <a:pt x="2898852" y="1330451"/>
                  <a:pt x="3544789" y="2054765"/>
                </a:cubicBezTo>
                <a:lnTo>
                  <a:pt x="3804846" y="2325196"/>
                </a:lnTo>
                <a:lnTo>
                  <a:pt x="0" y="2325196"/>
                </a:lnTo>
                <a:lnTo>
                  <a:pt x="0" y="4077796"/>
                </a:lnTo>
                <a:lnTo>
                  <a:pt x="3804304" y="4077796"/>
                </a:lnTo>
                <a:lnTo>
                  <a:pt x="3600935" y="4286194"/>
                </a:lnTo>
                <a:cubicBezTo>
                  <a:pt x="2462330" y="5525746"/>
                  <a:pt x="2268667" y="6840642"/>
                  <a:pt x="2250808" y="6849572"/>
                </a:cubicBezTo>
                <a:close/>
              </a:path>
            </a:pathLst>
          </a:custGeom>
          <a:solidFill>
            <a:srgbClr val="F2CC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428000" y="1169833"/>
            <a:ext cx="5086349" cy="3427231"/>
          </a:xfrm>
        </p:spPr>
        <p:txBody>
          <a:bodyPr anchor="t">
            <a:normAutofit/>
          </a:bodyPr>
          <a:lstStyle>
            <a:lvl1pPr algn="l">
              <a:defRPr sz="4400" b="1">
                <a:latin typeface="Arial" panose="020B0604020202020204" pitchFamily="34" charset="0"/>
                <a:cs typeface="Arial" panose="020B0604020202020204" pitchFamily="34" charset="0"/>
              </a:defRPr>
            </a:lvl1pPr>
          </a:lstStyle>
          <a:p>
            <a:r>
              <a:rPr lang="en-US"/>
              <a:t>Table</a:t>
            </a:r>
            <a:br>
              <a:rPr lang="en-US"/>
            </a:br>
            <a:r>
              <a:rPr lang="en-US"/>
              <a:t>des matières</a:t>
            </a:r>
            <a:endParaRPr lang="fr-FR"/>
          </a:p>
        </p:txBody>
      </p:sp>
      <p:sp>
        <p:nvSpPr>
          <p:cNvPr id="8" name="Text Placeholder 7">
            <a:extLst>
              <a:ext uri="{FF2B5EF4-FFF2-40B4-BE49-F238E27FC236}">
                <a16:creationId xmlns:a16="http://schemas.microsoft.com/office/drawing/2014/main" id="{704F87F1-1C3B-495F-9E8E-26E23C30D814}"/>
              </a:ext>
            </a:extLst>
          </p:cNvPr>
          <p:cNvSpPr>
            <a:spLocks noGrp="1"/>
          </p:cNvSpPr>
          <p:nvPr>
            <p:ph type="body" sz="quarter" idx="13"/>
          </p:nvPr>
        </p:nvSpPr>
        <p:spPr>
          <a:xfrm>
            <a:off x="6526907" y="1169833"/>
            <a:ext cx="5325505" cy="5030669"/>
          </a:xfrm>
        </p:spPr>
        <p:txBody>
          <a:bodyPr>
            <a:normAutofit/>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Slide Number Placeholder 5">
            <a:extLst>
              <a:ext uri="{FF2B5EF4-FFF2-40B4-BE49-F238E27FC236}">
                <a16:creationId xmlns:a16="http://schemas.microsoft.com/office/drawing/2014/main" id="{FEEE721A-4FB8-7245-8132-CDD98D00FD9F}"/>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pic>
        <p:nvPicPr>
          <p:cNvPr id="12" name="Picture 11" descr="A picture containing shape&#10;&#10;Description automatically generated">
            <a:extLst>
              <a:ext uri="{FF2B5EF4-FFF2-40B4-BE49-F238E27FC236}">
                <a16:creationId xmlns:a16="http://schemas.microsoft.com/office/drawing/2014/main" id="{B34C282E-6A56-4CB2-BA31-09FFFC7498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328962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996A9A-0658-48B7-91A5-E38991393301}"/>
              </a:ext>
            </a:extLst>
          </p:cNvPr>
          <p:cNvSpPr/>
          <p:nvPr userDrawn="1"/>
        </p:nvSpPr>
        <p:spPr>
          <a:xfrm>
            <a:off x="0" y="-2"/>
            <a:ext cx="6096000" cy="6849570"/>
          </a:xfrm>
          <a:prstGeom prst="rect">
            <a:avLst/>
          </a:prstGeom>
          <a:solidFill>
            <a:srgbClr val="F2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reeform: Shape 7">
            <a:extLst>
              <a:ext uri="{FF2B5EF4-FFF2-40B4-BE49-F238E27FC236}">
                <a16:creationId xmlns:a16="http://schemas.microsoft.com/office/drawing/2014/main" id="{E926E12B-C764-42DB-9BC2-E6F29511416C}"/>
              </a:ext>
            </a:extLst>
          </p:cNvPr>
          <p:cNvSpPr/>
          <p:nvPr userDrawn="1"/>
        </p:nvSpPr>
        <p:spPr>
          <a:xfrm flipV="1">
            <a:off x="0" y="-2"/>
            <a:ext cx="6098908" cy="6849572"/>
          </a:xfrm>
          <a:custGeom>
            <a:avLst/>
            <a:gdLst>
              <a:gd name="connsiteX0" fmla="*/ 2250808 w 6098908"/>
              <a:gd name="connsiteY0" fmla="*/ 6849572 h 6849572"/>
              <a:gd name="connsiteX1" fmla="*/ 3841483 w 6098908"/>
              <a:gd name="connsiteY1" fmla="*/ 6849572 h 6849572"/>
              <a:gd name="connsiteX2" fmla="*/ 6098908 w 6098908"/>
              <a:gd name="connsiteY2" fmla="*/ 4554047 h 6849572"/>
              <a:gd name="connsiteX3" fmla="*/ 6098904 w 6098908"/>
              <a:gd name="connsiteY3" fmla="*/ 4554046 h 6849572"/>
              <a:gd name="connsiteX4" fmla="*/ 6098907 w 6098908"/>
              <a:gd name="connsiteY4" fmla="*/ 4554046 h 6849572"/>
              <a:gd name="connsiteX5" fmla="*/ 6098907 w 6098908"/>
              <a:gd name="connsiteY5" fmla="*/ 4077796 h 6849572"/>
              <a:gd name="connsiteX6" fmla="*/ 6098907 w 6098908"/>
              <a:gd name="connsiteY6" fmla="*/ 3734896 h 6849572"/>
              <a:gd name="connsiteX7" fmla="*/ 6098907 w 6098908"/>
              <a:gd name="connsiteY7" fmla="*/ 2668097 h 6849572"/>
              <a:gd name="connsiteX8" fmla="*/ 6098907 w 6098908"/>
              <a:gd name="connsiteY8" fmla="*/ 2325196 h 6849572"/>
              <a:gd name="connsiteX9" fmla="*/ 6098907 w 6098908"/>
              <a:gd name="connsiteY9" fmla="*/ 1848947 h 6849572"/>
              <a:gd name="connsiteX10" fmla="*/ 6098899 w 6098908"/>
              <a:gd name="connsiteY10" fmla="*/ 1848947 h 6849572"/>
              <a:gd name="connsiteX11" fmla="*/ 6098907 w 6098908"/>
              <a:gd name="connsiteY11" fmla="*/ 1848945 h 6849572"/>
              <a:gd name="connsiteX12" fmla="*/ 5799492 w 6098908"/>
              <a:gd name="connsiteY12" fmla="*/ 1714265 h 6849572"/>
              <a:gd name="connsiteX13" fmla="*/ 4101784 w 6098908"/>
              <a:gd name="connsiteY13" fmla="*/ 111228 h 6849572"/>
              <a:gd name="connsiteX14" fmla="*/ 4049474 w 6098908"/>
              <a:gd name="connsiteY14" fmla="*/ 0 h 6849572"/>
              <a:gd name="connsiteX15" fmla="*/ 2372922 w 6098908"/>
              <a:gd name="connsiteY15" fmla="*/ 0 h 6849572"/>
              <a:gd name="connsiteX16" fmla="*/ 2405850 w 6098908"/>
              <a:gd name="connsiteY16" fmla="*/ 102596 h 6849572"/>
              <a:gd name="connsiteX17" fmla="*/ 3544789 w 6098908"/>
              <a:gd name="connsiteY17" fmla="*/ 2054765 h 6849572"/>
              <a:gd name="connsiteX18" fmla="*/ 3804846 w 6098908"/>
              <a:gd name="connsiteY18" fmla="*/ 2325196 h 6849572"/>
              <a:gd name="connsiteX19" fmla="*/ 0 w 6098908"/>
              <a:gd name="connsiteY19" fmla="*/ 2325196 h 6849572"/>
              <a:gd name="connsiteX20" fmla="*/ 0 w 6098908"/>
              <a:gd name="connsiteY20" fmla="*/ 4077796 h 6849572"/>
              <a:gd name="connsiteX21" fmla="*/ 3804304 w 6098908"/>
              <a:gd name="connsiteY21" fmla="*/ 4077796 h 6849572"/>
              <a:gd name="connsiteX22" fmla="*/ 3600935 w 6098908"/>
              <a:gd name="connsiteY22" fmla="*/ 4286194 h 6849572"/>
              <a:gd name="connsiteX23" fmla="*/ 2250808 w 6098908"/>
              <a:gd name="connsiteY23" fmla="*/ 6849572 h 6849572"/>
              <a:gd name="connsiteX0" fmla="*/ 2250808 w 6098908"/>
              <a:gd name="connsiteY0" fmla="*/ 6849572 h 6849572"/>
              <a:gd name="connsiteX1" fmla="*/ 3841483 w 6098908"/>
              <a:gd name="connsiteY1" fmla="*/ 6849572 h 6849572"/>
              <a:gd name="connsiteX2" fmla="*/ 6098908 w 6098908"/>
              <a:gd name="connsiteY2" fmla="*/ 4554047 h 6849572"/>
              <a:gd name="connsiteX3" fmla="*/ 6098904 w 6098908"/>
              <a:gd name="connsiteY3" fmla="*/ 4554046 h 6849572"/>
              <a:gd name="connsiteX4" fmla="*/ 6098907 w 6098908"/>
              <a:gd name="connsiteY4" fmla="*/ 4554046 h 6849572"/>
              <a:gd name="connsiteX5" fmla="*/ 6098907 w 6098908"/>
              <a:gd name="connsiteY5" fmla="*/ 4077796 h 6849572"/>
              <a:gd name="connsiteX6" fmla="*/ 6098907 w 6098908"/>
              <a:gd name="connsiteY6" fmla="*/ 3734896 h 6849572"/>
              <a:gd name="connsiteX7" fmla="*/ 6098907 w 6098908"/>
              <a:gd name="connsiteY7" fmla="*/ 2668097 h 6849572"/>
              <a:gd name="connsiteX8" fmla="*/ 6098907 w 6098908"/>
              <a:gd name="connsiteY8" fmla="*/ 2325196 h 6849572"/>
              <a:gd name="connsiteX9" fmla="*/ 6098907 w 6098908"/>
              <a:gd name="connsiteY9" fmla="*/ 1848947 h 6849572"/>
              <a:gd name="connsiteX10" fmla="*/ 6098899 w 6098908"/>
              <a:gd name="connsiteY10" fmla="*/ 1848947 h 6849572"/>
              <a:gd name="connsiteX11" fmla="*/ 6098907 w 6098908"/>
              <a:gd name="connsiteY11" fmla="*/ 1848945 h 6849572"/>
              <a:gd name="connsiteX12" fmla="*/ 5799492 w 6098908"/>
              <a:gd name="connsiteY12" fmla="*/ 1714265 h 6849572"/>
              <a:gd name="connsiteX13" fmla="*/ 4101784 w 6098908"/>
              <a:gd name="connsiteY13" fmla="*/ 111228 h 6849572"/>
              <a:gd name="connsiteX14" fmla="*/ 4049474 w 6098908"/>
              <a:gd name="connsiteY14" fmla="*/ 0 h 6849572"/>
              <a:gd name="connsiteX15" fmla="*/ 2372922 w 6098908"/>
              <a:gd name="connsiteY15" fmla="*/ 0 h 6849572"/>
              <a:gd name="connsiteX16" fmla="*/ 2405850 w 6098908"/>
              <a:gd name="connsiteY16" fmla="*/ 102596 h 6849572"/>
              <a:gd name="connsiteX17" fmla="*/ 3544789 w 6098908"/>
              <a:gd name="connsiteY17" fmla="*/ 2054765 h 6849572"/>
              <a:gd name="connsiteX18" fmla="*/ 3804846 w 6098908"/>
              <a:gd name="connsiteY18" fmla="*/ 2325196 h 6849572"/>
              <a:gd name="connsiteX19" fmla="*/ 0 w 6098908"/>
              <a:gd name="connsiteY19" fmla="*/ 2325196 h 6849572"/>
              <a:gd name="connsiteX20" fmla="*/ 0 w 6098908"/>
              <a:gd name="connsiteY20" fmla="*/ 4077796 h 6849572"/>
              <a:gd name="connsiteX21" fmla="*/ 3804304 w 6098908"/>
              <a:gd name="connsiteY21" fmla="*/ 4077796 h 6849572"/>
              <a:gd name="connsiteX22" fmla="*/ 3600935 w 6098908"/>
              <a:gd name="connsiteY22" fmla="*/ 4286194 h 6849572"/>
              <a:gd name="connsiteX23" fmla="*/ 2250808 w 6098908"/>
              <a:gd name="connsiteY23" fmla="*/ 6849572 h 684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98908" h="6849572">
                <a:moveTo>
                  <a:pt x="2250808" y="6849572"/>
                </a:moveTo>
                <a:lnTo>
                  <a:pt x="3841483" y="6849572"/>
                </a:lnTo>
                <a:cubicBezTo>
                  <a:pt x="3860533" y="6836872"/>
                  <a:pt x="4412983" y="5262072"/>
                  <a:pt x="6098908" y="4554047"/>
                </a:cubicBezTo>
                <a:cubicBezTo>
                  <a:pt x="6098907" y="4554047"/>
                  <a:pt x="6098905" y="4554046"/>
                  <a:pt x="6098904" y="4554046"/>
                </a:cubicBezTo>
                <a:lnTo>
                  <a:pt x="6098907" y="4554046"/>
                </a:lnTo>
                <a:lnTo>
                  <a:pt x="6098907" y="4077796"/>
                </a:lnTo>
                <a:lnTo>
                  <a:pt x="6098907" y="3734896"/>
                </a:lnTo>
                <a:lnTo>
                  <a:pt x="6098907" y="2668097"/>
                </a:lnTo>
                <a:lnTo>
                  <a:pt x="6098907" y="2325196"/>
                </a:lnTo>
                <a:lnTo>
                  <a:pt x="6098907" y="1848947"/>
                </a:lnTo>
                <a:lnTo>
                  <a:pt x="6098899" y="1848947"/>
                </a:lnTo>
                <a:cubicBezTo>
                  <a:pt x="6098902" y="1848946"/>
                  <a:pt x="6098904" y="1848946"/>
                  <a:pt x="6098907" y="1848945"/>
                </a:cubicBezTo>
                <a:lnTo>
                  <a:pt x="5799492" y="1714265"/>
                </a:lnTo>
                <a:cubicBezTo>
                  <a:pt x="4761436" y="1213685"/>
                  <a:pt x="4365768" y="642197"/>
                  <a:pt x="4101784" y="111228"/>
                </a:cubicBezTo>
                <a:lnTo>
                  <a:pt x="4049474" y="0"/>
                </a:lnTo>
                <a:lnTo>
                  <a:pt x="2372922" y="0"/>
                </a:lnTo>
                <a:lnTo>
                  <a:pt x="2405850" y="102596"/>
                </a:lnTo>
                <a:cubicBezTo>
                  <a:pt x="2570096" y="588334"/>
                  <a:pt x="2898852" y="1330451"/>
                  <a:pt x="3544789" y="2054765"/>
                </a:cubicBezTo>
                <a:lnTo>
                  <a:pt x="3804846" y="2325196"/>
                </a:lnTo>
                <a:lnTo>
                  <a:pt x="0" y="2325196"/>
                </a:lnTo>
                <a:lnTo>
                  <a:pt x="0" y="4077796"/>
                </a:lnTo>
                <a:lnTo>
                  <a:pt x="3804304" y="4077796"/>
                </a:lnTo>
                <a:lnTo>
                  <a:pt x="3600935" y="4286194"/>
                </a:lnTo>
                <a:cubicBezTo>
                  <a:pt x="2462330" y="5525746"/>
                  <a:pt x="2268667" y="6840642"/>
                  <a:pt x="2250808" y="6849572"/>
                </a:cubicBezTo>
                <a:close/>
              </a:path>
            </a:pathLst>
          </a:custGeom>
          <a:solidFill>
            <a:srgbClr val="A4C3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371475" y="1169833"/>
            <a:ext cx="5174761" cy="3427231"/>
          </a:xfrm>
        </p:spPr>
        <p:txBody>
          <a:bodyPr anchor="t">
            <a:normAutofit/>
          </a:bodyPr>
          <a:lstStyle>
            <a:lvl1pPr algn="l">
              <a:defRPr sz="4400" b="1">
                <a:latin typeface="Arial" panose="020B0604020202020204" pitchFamily="34" charset="0"/>
                <a:cs typeface="Arial" panose="020B0604020202020204" pitchFamily="34" charset="0"/>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endParaRPr lang="fr-FR"/>
          </a:p>
        </p:txBody>
      </p:sp>
      <p:sp>
        <p:nvSpPr>
          <p:cNvPr id="6" name="Slide Number Placeholder 5">
            <a:extLst>
              <a:ext uri="{FF2B5EF4-FFF2-40B4-BE49-F238E27FC236}">
                <a16:creationId xmlns:a16="http://schemas.microsoft.com/office/drawing/2014/main" id="{DB6B495A-8D04-644D-AF5E-0F41A3852B7D}"/>
              </a:ext>
            </a:extLst>
          </p:cNvPr>
          <p:cNvSpPr>
            <a:spLocks noGrp="1"/>
          </p:cNvSpPr>
          <p:nvPr>
            <p:ph type="sldNum" sz="quarter" idx="4"/>
          </p:nvPr>
        </p:nvSpPr>
        <p:spPr>
          <a:xfrm>
            <a:off x="9096498" y="6356351"/>
            <a:ext cx="2743200" cy="275720"/>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
        <p:nvSpPr>
          <p:cNvPr id="9" name="Text Placeholder 7">
            <a:extLst>
              <a:ext uri="{FF2B5EF4-FFF2-40B4-BE49-F238E27FC236}">
                <a16:creationId xmlns:a16="http://schemas.microsoft.com/office/drawing/2014/main" id="{EE832B0C-85C9-4E4B-BDE5-9B4BBF37DE01}"/>
              </a:ext>
            </a:extLst>
          </p:cNvPr>
          <p:cNvSpPr>
            <a:spLocks noGrp="1"/>
          </p:cNvSpPr>
          <p:nvPr>
            <p:ph type="body" sz="quarter" idx="13"/>
          </p:nvPr>
        </p:nvSpPr>
        <p:spPr>
          <a:xfrm>
            <a:off x="6526907" y="1169833"/>
            <a:ext cx="5325505" cy="5030669"/>
          </a:xfrm>
        </p:spPr>
        <p:txBody>
          <a:bodyPr>
            <a:normAutofit/>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pic>
        <p:nvPicPr>
          <p:cNvPr id="11" name="Picture 10" descr="A picture containing shape&#10;&#10;Description automatically generated">
            <a:extLst>
              <a:ext uri="{FF2B5EF4-FFF2-40B4-BE49-F238E27FC236}">
                <a16:creationId xmlns:a16="http://schemas.microsoft.com/office/drawing/2014/main" id="{9A25B20F-FE80-40BD-BE19-63AF124077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3020212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U TEXTE IMAGE 1">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A50FA191-D507-4420-A535-E3272EF90E06}"/>
              </a:ext>
            </a:extLst>
          </p:cNvPr>
          <p:cNvSpPr>
            <a:spLocks noGrp="1"/>
          </p:cNvSpPr>
          <p:nvPr>
            <p:ph type="body" sz="quarter" idx="14" hasCustomPrompt="1"/>
          </p:nvPr>
        </p:nvSpPr>
        <p:spPr>
          <a:xfrm>
            <a:off x="5198918" y="1178599"/>
            <a:ext cx="6611223" cy="769281"/>
          </a:xfrm>
        </p:spPr>
        <p:txBody>
          <a:bodyPr>
            <a:noAutofit/>
          </a:bodyPr>
          <a:lstStyle>
            <a:lvl1pPr marL="0" indent="0">
              <a:buNone/>
              <a:defRPr sz="2400" b="1">
                <a:latin typeface="+mj-lt"/>
              </a:defRPr>
            </a:lvl1pPr>
            <a:lvl2pPr marL="457200" indent="0">
              <a:buNone/>
              <a:defRPr sz="2400" b="1"/>
            </a:lvl2pPr>
            <a:lvl3pPr marL="914400" indent="0">
              <a:buNone/>
              <a:defRPr sz="2000" b="1"/>
            </a:lvl3pPr>
            <a:lvl4pPr marL="1371600" indent="0">
              <a:buNone/>
              <a:defRPr sz="1800" b="1"/>
            </a:lvl4pPr>
            <a:lvl5pPr marL="1828800" indent="0">
              <a:buNone/>
              <a:defRPr sz="1800" b="1"/>
            </a:lvl5pPr>
          </a:lstStyle>
          <a:p>
            <a:pPr lvl="0"/>
            <a:r>
              <a:rPr lang="en-US" err="1"/>
              <a:t>Titre</a:t>
            </a:r>
            <a:r>
              <a:rPr lang="en-US"/>
              <a:t> important </a:t>
            </a:r>
            <a:br>
              <a:rPr lang="en-US"/>
            </a:br>
            <a:r>
              <a:rPr lang="en-US"/>
              <a:t>lorem ipsum</a:t>
            </a:r>
            <a:endParaRPr lang="fr-FR"/>
          </a:p>
        </p:txBody>
      </p:sp>
      <p:sp>
        <p:nvSpPr>
          <p:cNvPr id="18" name="Text Placeholder 7">
            <a:extLst>
              <a:ext uri="{FF2B5EF4-FFF2-40B4-BE49-F238E27FC236}">
                <a16:creationId xmlns:a16="http://schemas.microsoft.com/office/drawing/2014/main" id="{46101BE9-31C0-4CCA-9386-534EB1C3B5BF}"/>
              </a:ext>
            </a:extLst>
          </p:cNvPr>
          <p:cNvSpPr>
            <a:spLocks noGrp="1"/>
          </p:cNvSpPr>
          <p:nvPr>
            <p:ph type="body" sz="quarter" idx="15" hasCustomPrompt="1"/>
          </p:nvPr>
        </p:nvSpPr>
        <p:spPr>
          <a:xfrm>
            <a:off x="5198918" y="2275501"/>
            <a:ext cx="6611223" cy="560296"/>
          </a:xfrm>
        </p:spPr>
        <p:txBody>
          <a:bodyPr>
            <a:noAutofit/>
          </a:bodyPr>
          <a:lstStyle>
            <a:lvl1pPr marL="0" indent="0">
              <a:buNone/>
              <a:defRPr sz="1600" b="1">
                <a:latin typeface="+mj-lt"/>
              </a:defRPr>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US"/>
              <a:t>Sous-</a:t>
            </a:r>
            <a:r>
              <a:rPr lang="en-US" err="1"/>
              <a:t>titre</a:t>
            </a:r>
            <a:endParaRPr lang="fr-FR"/>
          </a:p>
        </p:txBody>
      </p:sp>
      <p:sp>
        <p:nvSpPr>
          <p:cNvPr id="22" name="Text Placeholder 21">
            <a:extLst>
              <a:ext uri="{FF2B5EF4-FFF2-40B4-BE49-F238E27FC236}">
                <a16:creationId xmlns:a16="http://schemas.microsoft.com/office/drawing/2014/main" id="{7834AA0E-A0FA-43D0-88F7-C2C6219CF401}"/>
              </a:ext>
            </a:extLst>
          </p:cNvPr>
          <p:cNvSpPr>
            <a:spLocks noGrp="1"/>
          </p:cNvSpPr>
          <p:nvPr>
            <p:ph type="body" sz="quarter" idx="19" hasCustomPrompt="1"/>
          </p:nvPr>
        </p:nvSpPr>
        <p:spPr>
          <a:xfrm>
            <a:off x="5199063" y="3113590"/>
            <a:ext cx="6611223" cy="3052260"/>
          </a:xfrm>
        </p:spPr>
        <p:txBody>
          <a:bodyPr>
            <a:noAutofit/>
          </a:bodyPr>
          <a:lstStyle>
            <a:lvl1pPr marL="0" indent="0">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a:t>
            </a:r>
            <a:endParaRPr lang="fr-FR"/>
          </a:p>
        </p:txBody>
      </p:sp>
      <p:pic>
        <p:nvPicPr>
          <p:cNvPr id="29" name="Picture 28">
            <a:extLst>
              <a:ext uri="{FF2B5EF4-FFF2-40B4-BE49-F238E27FC236}">
                <a16:creationId xmlns:a16="http://schemas.microsoft.com/office/drawing/2014/main" id="{E017C0F8-FE38-48FE-B823-462428E9CF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25028" y="6317124"/>
            <a:ext cx="300834" cy="275720"/>
          </a:xfrm>
          <a:prstGeom prst="rect">
            <a:avLst/>
          </a:prstGeom>
        </p:spPr>
      </p:pic>
      <p:sp>
        <p:nvSpPr>
          <p:cNvPr id="13" name="Picture Placeholder 12">
            <a:extLst>
              <a:ext uri="{FF2B5EF4-FFF2-40B4-BE49-F238E27FC236}">
                <a16:creationId xmlns:a16="http://schemas.microsoft.com/office/drawing/2014/main" id="{667310A2-AC32-4B34-9637-96786633064A}"/>
              </a:ext>
            </a:extLst>
          </p:cNvPr>
          <p:cNvSpPr>
            <a:spLocks noGrp="1"/>
          </p:cNvSpPr>
          <p:nvPr>
            <p:ph type="pic" sz="quarter" idx="12"/>
          </p:nvPr>
        </p:nvSpPr>
        <p:spPr>
          <a:xfrm>
            <a:off x="1" y="0"/>
            <a:ext cx="4877351" cy="6858000"/>
          </a:xfrm>
          <a:custGeom>
            <a:avLst/>
            <a:gdLst>
              <a:gd name="connsiteX0" fmla="*/ 0 w 4877351"/>
              <a:gd name="connsiteY0" fmla="*/ 0 h 6858000"/>
              <a:gd name="connsiteX1" fmla="*/ 3422508 w 4877351"/>
              <a:gd name="connsiteY1" fmla="*/ 0 h 6858000"/>
              <a:gd name="connsiteX2" fmla="*/ 3610858 w 4877351"/>
              <a:gd name="connsiteY2" fmla="*/ 159309 h 6858000"/>
              <a:gd name="connsiteX3" fmla="*/ 4877351 w 4877351"/>
              <a:gd name="connsiteY3" fmla="*/ 3196873 h 6858000"/>
              <a:gd name="connsiteX4" fmla="*/ 2751764 w 4877351"/>
              <a:gd name="connsiteY4" fmla="*/ 6823988 h 6858000"/>
              <a:gd name="connsiteX5" fmla="*/ 2675497 w 4877351"/>
              <a:gd name="connsiteY5" fmla="*/ 6858000 h 6858000"/>
              <a:gd name="connsiteX6" fmla="*/ 118679 w 4877351"/>
              <a:gd name="connsiteY6" fmla="*/ 6858000 h 6858000"/>
              <a:gd name="connsiteX7" fmla="*/ 42413 w 4877351"/>
              <a:gd name="connsiteY7" fmla="*/ 6823988 h 6858000"/>
              <a:gd name="connsiteX8" fmla="*/ 0 w 4877351"/>
              <a:gd name="connsiteY8" fmla="*/ 68023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7351" h="6858000">
                <a:moveTo>
                  <a:pt x="0" y="0"/>
                </a:moveTo>
                <a:lnTo>
                  <a:pt x="3422508" y="0"/>
                </a:lnTo>
                <a:lnTo>
                  <a:pt x="3610858" y="159309"/>
                </a:lnTo>
                <a:cubicBezTo>
                  <a:pt x="4384337" y="881314"/>
                  <a:pt x="4877351" y="1973972"/>
                  <a:pt x="4877351" y="3196873"/>
                </a:cubicBezTo>
                <a:cubicBezTo>
                  <a:pt x="4877351" y="4827409"/>
                  <a:pt x="4000882" y="6226400"/>
                  <a:pt x="2751764" y="6823988"/>
                </a:cubicBezTo>
                <a:lnTo>
                  <a:pt x="2675497" y="6858000"/>
                </a:lnTo>
                <a:lnTo>
                  <a:pt x="118679" y="6858000"/>
                </a:lnTo>
                <a:lnTo>
                  <a:pt x="42413" y="6823988"/>
                </a:lnTo>
                <a:lnTo>
                  <a:pt x="0" y="6802300"/>
                </a:ln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sp>
        <p:nvSpPr>
          <p:cNvPr id="2" name="Espace réservé du numéro de diapositive 1">
            <a:extLst>
              <a:ext uri="{FF2B5EF4-FFF2-40B4-BE49-F238E27FC236}">
                <a16:creationId xmlns:a16="http://schemas.microsoft.com/office/drawing/2014/main" id="{596B035D-E853-DE4B-BD8A-B737089045F9}"/>
              </a:ext>
            </a:extLst>
          </p:cNvPr>
          <p:cNvSpPr>
            <a:spLocks noGrp="1"/>
          </p:cNvSpPr>
          <p:nvPr>
            <p:ph type="sldNum" sz="quarter" idx="22"/>
          </p:nvPr>
        </p:nvSpPr>
        <p:spPr/>
        <p:txBody>
          <a:bodyPr/>
          <a:lstStyle/>
          <a:p>
            <a:fld id="{336A302A-F574-494B-8C12-DE121E77BEF9}" type="slidenum">
              <a:rPr lang="fr-FR" smtClean="0"/>
              <a:pPr/>
              <a:t>‹N°›</a:t>
            </a:fld>
            <a:endParaRPr lang="fr-FR"/>
          </a:p>
        </p:txBody>
      </p:sp>
      <p:sp>
        <p:nvSpPr>
          <p:cNvPr id="11" name="Espace réservé du texte 4">
            <a:extLst>
              <a:ext uri="{FF2B5EF4-FFF2-40B4-BE49-F238E27FC236}">
                <a16:creationId xmlns:a16="http://schemas.microsoft.com/office/drawing/2014/main" id="{6B9AD81D-1815-A646-8E8C-8B0E341F110E}"/>
              </a:ext>
            </a:extLst>
          </p:cNvPr>
          <p:cNvSpPr>
            <a:spLocks noGrp="1"/>
          </p:cNvSpPr>
          <p:nvPr>
            <p:ph type="body" sz="quarter" idx="26" hasCustomPrompt="1"/>
          </p:nvPr>
        </p:nvSpPr>
        <p:spPr>
          <a:xfrm>
            <a:off x="5198918" y="333375"/>
            <a:ext cx="3105150" cy="258446"/>
          </a:xfrm>
        </p:spPr>
        <p:txBody>
          <a:bodyPr>
            <a:normAutofit/>
          </a:bodyPr>
          <a:lstStyle>
            <a:lvl1pPr marL="0" indent="0" algn="l">
              <a:buNone/>
              <a:defRPr sz="1200" b="1"/>
            </a:lvl1pPr>
          </a:lstStyle>
          <a:p>
            <a:pPr lvl="0"/>
            <a:r>
              <a:rPr lang="fr-CA"/>
              <a:t>SECTION</a:t>
            </a:r>
            <a:endParaRPr lang="fr-FR"/>
          </a:p>
        </p:txBody>
      </p:sp>
      <p:pic>
        <p:nvPicPr>
          <p:cNvPr id="15" name="Picture 14" descr="A picture containing shape&#10;&#10;Description automatically generated">
            <a:extLst>
              <a:ext uri="{FF2B5EF4-FFF2-40B4-BE49-F238E27FC236}">
                <a16:creationId xmlns:a16="http://schemas.microsoft.com/office/drawing/2014/main" id="{4B86550C-892D-468F-B1F7-F67C9D3B28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214361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U TEXTE IMAGE 1">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A50FA191-D507-4420-A535-E3272EF90E06}"/>
              </a:ext>
            </a:extLst>
          </p:cNvPr>
          <p:cNvSpPr>
            <a:spLocks noGrp="1"/>
          </p:cNvSpPr>
          <p:nvPr>
            <p:ph type="body" sz="quarter" idx="14" hasCustomPrompt="1"/>
          </p:nvPr>
        </p:nvSpPr>
        <p:spPr>
          <a:xfrm>
            <a:off x="371475" y="1161607"/>
            <a:ext cx="4466743" cy="2739061"/>
          </a:xfrm>
        </p:spPr>
        <p:txBody>
          <a:bodyPr>
            <a:noAutofit/>
          </a:bodyPr>
          <a:lstStyle>
            <a:lvl1pPr marL="0" indent="0">
              <a:buNone/>
              <a:defRPr sz="2400" b="1">
                <a:latin typeface="+mj-lt"/>
              </a:defRPr>
            </a:lvl1pPr>
            <a:lvl2pPr marL="457200" indent="0">
              <a:buNone/>
              <a:defRPr sz="2400" b="1"/>
            </a:lvl2pPr>
            <a:lvl3pPr marL="914400" indent="0">
              <a:buNone/>
              <a:defRPr sz="2000" b="1"/>
            </a:lvl3pPr>
            <a:lvl4pPr marL="1371600" indent="0">
              <a:buNone/>
              <a:defRPr sz="1800" b="1"/>
            </a:lvl4pPr>
            <a:lvl5pPr marL="1828800" indent="0">
              <a:buNone/>
              <a:defRPr sz="1800" b="1"/>
            </a:lvl5pPr>
          </a:lstStyle>
          <a:p>
            <a:pPr lvl="0"/>
            <a:r>
              <a:rPr lang="en-US" err="1"/>
              <a:t>Titre</a:t>
            </a:r>
            <a:r>
              <a:rPr lang="en-US"/>
              <a:t> principal </a:t>
            </a:r>
            <a:r>
              <a:rPr lang="en-US" err="1"/>
              <a:t>ou</a:t>
            </a:r>
            <a:r>
              <a:rPr lang="en-US"/>
              <a:t> longue phrase de </a:t>
            </a:r>
            <a:r>
              <a:rPr lang="en-US" err="1"/>
              <a:t>synthétisation</a:t>
            </a:r>
            <a:r>
              <a:rPr lang="en-US"/>
              <a:t> lorem ipsum dolor sit </a:t>
            </a:r>
            <a:r>
              <a:rPr lang="en-US" err="1"/>
              <a:t>amet</a:t>
            </a:r>
            <a:r>
              <a:rPr lang="en-US"/>
              <a:t> lorem ipsum dolor sit </a:t>
            </a:r>
            <a:r>
              <a:rPr lang="en-US" err="1"/>
              <a:t>amet</a:t>
            </a:r>
            <a:r>
              <a:rPr lang="en-US"/>
              <a:t> lorem ipsum dolor sit </a:t>
            </a:r>
            <a:r>
              <a:rPr lang="en-US" err="1"/>
              <a:t>amet</a:t>
            </a:r>
            <a:r>
              <a:rPr lang="en-US"/>
              <a:t> lorem ipsum dolor sit </a:t>
            </a:r>
            <a:r>
              <a:rPr lang="en-US" err="1"/>
              <a:t>amet</a:t>
            </a:r>
            <a:endParaRPr lang="fr-FR"/>
          </a:p>
        </p:txBody>
      </p:sp>
      <p:sp>
        <p:nvSpPr>
          <p:cNvPr id="20" name="Text Placeholder 7">
            <a:extLst>
              <a:ext uri="{FF2B5EF4-FFF2-40B4-BE49-F238E27FC236}">
                <a16:creationId xmlns:a16="http://schemas.microsoft.com/office/drawing/2014/main" id="{529FC3A9-11C4-5F4C-A758-59EBE88EC0E7}"/>
              </a:ext>
            </a:extLst>
          </p:cNvPr>
          <p:cNvSpPr>
            <a:spLocks noGrp="1"/>
          </p:cNvSpPr>
          <p:nvPr>
            <p:ph type="body" sz="quarter" idx="15" hasCustomPrompt="1"/>
          </p:nvPr>
        </p:nvSpPr>
        <p:spPr>
          <a:xfrm>
            <a:off x="5198918" y="1161904"/>
            <a:ext cx="6611223" cy="768984"/>
          </a:xfrm>
        </p:spPr>
        <p:txBody>
          <a:bodyPr>
            <a:noAutofit/>
          </a:bodyPr>
          <a:lstStyle>
            <a:lvl1pPr marL="0" indent="0">
              <a:buNone/>
              <a:defRPr sz="1600" b="1">
                <a:latin typeface="+mj-lt"/>
              </a:defRPr>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US"/>
              <a:t>Sous-</a:t>
            </a:r>
            <a:r>
              <a:rPr lang="en-US" err="1"/>
              <a:t>titre</a:t>
            </a:r>
            <a:endParaRPr lang="fr-FR"/>
          </a:p>
        </p:txBody>
      </p:sp>
      <p:sp>
        <p:nvSpPr>
          <p:cNvPr id="23" name="Text Placeholder 21">
            <a:extLst>
              <a:ext uri="{FF2B5EF4-FFF2-40B4-BE49-F238E27FC236}">
                <a16:creationId xmlns:a16="http://schemas.microsoft.com/office/drawing/2014/main" id="{6EE4618D-F521-7C4C-9A55-F95D04162098}"/>
              </a:ext>
            </a:extLst>
          </p:cNvPr>
          <p:cNvSpPr>
            <a:spLocks noGrp="1"/>
          </p:cNvSpPr>
          <p:nvPr>
            <p:ph type="body" sz="quarter" idx="19" hasCustomPrompt="1"/>
          </p:nvPr>
        </p:nvSpPr>
        <p:spPr>
          <a:xfrm>
            <a:off x="5199063" y="2337506"/>
            <a:ext cx="6611223" cy="3828343"/>
          </a:xfrm>
        </p:spPr>
        <p:txBody>
          <a:bodyPr>
            <a:noAutofit/>
          </a:bodyPr>
          <a:lstStyle>
            <a:lvl1pPr marL="0" indent="0">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a:t>
            </a:r>
            <a:endParaRPr lang="fr-FR"/>
          </a:p>
        </p:txBody>
      </p:sp>
      <p:sp>
        <p:nvSpPr>
          <p:cNvPr id="2" name="Espace réservé du numéro de diapositive 1">
            <a:extLst>
              <a:ext uri="{FF2B5EF4-FFF2-40B4-BE49-F238E27FC236}">
                <a16:creationId xmlns:a16="http://schemas.microsoft.com/office/drawing/2014/main" id="{FB11FEF9-0CB4-7C46-8672-10F0F79B2DCD}"/>
              </a:ext>
            </a:extLst>
          </p:cNvPr>
          <p:cNvSpPr>
            <a:spLocks noGrp="1"/>
          </p:cNvSpPr>
          <p:nvPr>
            <p:ph type="sldNum" sz="quarter" idx="23"/>
          </p:nvPr>
        </p:nvSpPr>
        <p:spPr/>
        <p:txBody>
          <a:bodyPr/>
          <a:lstStyle/>
          <a:p>
            <a:fld id="{336A302A-F574-494B-8C12-DE121E77BEF9}" type="slidenum">
              <a:rPr lang="fr-FR" smtClean="0"/>
              <a:pPr/>
              <a:t>‹N°›</a:t>
            </a:fld>
            <a:endParaRPr lang="fr-FR"/>
          </a:p>
        </p:txBody>
      </p:sp>
      <p:sp>
        <p:nvSpPr>
          <p:cNvPr id="9" name="Espace réservé du texte 4">
            <a:extLst>
              <a:ext uri="{FF2B5EF4-FFF2-40B4-BE49-F238E27FC236}">
                <a16:creationId xmlns:a16="http://schemas.microsoft.com/office/drawing/2014/main" id="{8226A507-522C-4149-9515-5B2003F98C2A}"/>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1" name="Picture 10" descr="A picture containing shape&#10;&#10;Description automatically generated">
            <a:extLst>
              <a:ext uri="{FF2B5EF4-FFF2-40B4-BE49-F238E27FC236}">
                <a16:creationId xmlns:a16="http://schemas.microsoft.com/office/drawing/2014/main" id="{CAAA8E74-B6F5-4323-BB41-C99F87A018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85050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ONTENU TEXTE IMAGE 1">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A50FA191-D507-4420-A535-E3272EF90E06}"/>
              </a:ext>
            </a:extLst>
          </p:cNvPr>
          <p:cNvSpPr>
            <a:spLocks noGrp="1"/>
          </p:cNvSpPr>
          <p:nvPr>
            <p:ph type="body" sz="quarter" idx="14" hasCustomPrompt="1"/>
          </p:nvPr>
        </p:nvSpPr>
        <p:spPr>
          <a:xfrm>
            <a:off x="371475" y="1178599"/>
            <a:ext cx="6658120" cy="769281"/>
          </a:xfrm>
        </p:spPr>
        <p:txBody>
          <a:bodyPr>
            <a:noAutofit/>
          </a:bodyPr>
          <a:lstStyle>
            <a:lvl1pPr marL="0" indent="0">
              <a:buNone/>
              <a:defRPr sz="2400" b="1">
                <a:latin typeface="+mj-lt"/>
              </a:defRPr>
            </a:lvl1pPr>
            <a:lvl2pPr marL="457200" indent="0">
              <a:buNone/>
              <a:defRPr sz="2400" b="1"/>
            </a:lvl2pPr>
            <a:lvl3pPr marL="914400" indent="0">
              <a:buNone/>
              <a:defRPr sz="2000" b="1"/>
            </a:lvl3pPr>
            <a:lvl4pPr marL="1371600" indent="0">
              <a:buNone/>
              <a:defRPr sz="1800" b="1"/>
            </a:lvl4pPr>
            <a:lvl5pPr marL="1828800" indent="0">
              <a:buNone/>
              <a:defRPr sz="1800" b="1"/>
            </a:lvl5pPr>
          </a:lstStyle>
          <a:p>
            <a:pPr lvl="0"/>
            <a:r>
              <a:rPr lang="en-US" err="1"/>
              <a:t>Titre</a:t>
            </a:r>
            <a:r>
              <a:rPr lang="en-US"/>
              <a:t> important </a:t>
            </a:r>
            <a:br>
              <a:rPr lang="en-US"/>
            </a:br>
            <a:r>
              <a:rPr lang="en-US"/>
              <a:t>lorem ipsum</a:t>
            </a:r>
            <a:endParaRPr lang="fr-FR"/>
          </a:p>
        </p:txBody>
      </p:sp>
      <p:sp>
        <p:nvSpPr>
          <p:cNvPr id="18" name="Text Placeholder 7">
            <a:extLst>
              <a:ext uri="{FF2B5EF4-FFF2-40B4-BE49-F238E27FC236}">
                <a16:creationId xmlns:a16="http://schemas.microsoft.com/office/drawing/2014/main" id="{46101BE9-31C0-4CCA-9386-534EB1C3B5BF}"/>
              </a:ext>
            </a:extLst>
          </p:cNvPr>
          <p:cNvSpPr>
            <a:spLocks noGrp="1"/>
          </p:cNvSpPr>
          <p:nvPr>
            <p:ph type="body" sz="quarter" idx="15" hasCustomPrompt="1"/>
          </p:nvPr>
        </p:nvSpPr>
        <p:spPr>
          <a:xfrm>
            <a:off x="371475" y="2275501"/>
            <a:ext cx="6658120" cy="560296"/>
          </a:xfrm>
        </p:spPr>
        <p:txBody>
          <a:bodyPr>
            <a:noAutofit/>
          </a:bodyPr>
          <a:lstStyle>
            <a:lvl1pPr marL="0" indent="0">
              <a:buNone/>
              <a:defRPr sz="1600" b="1">
                <a:latin typeface="+mj-lt"/>
              </a:defRPr>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US"/>
              <a:t>Sous-</a:t>
            </a:r>
            <a:r>
              <a:rPr lang="en-US" err="1"/>
              <a:t>titre</a:t>
            </a:r>
            <a:endParaRPr lang="fr-FR"/>
          </a:p>
        </p:txBody>
      </p:sp>
      <p:sp>
        <p:nvSpPr>
          <p:cNvPr id="22" name="Text Placeholder 21">
            <a:extLst>
              <a:ext uri="{FF2B5EF4-FFF2-40B4-BE49-F238E27FC236}">
                <a16:creationId xmlns:a16="http://schemas.microsoft.com/office/drawing/2014/main" id="{7834AA0E-A0FA-43D0-88F7-C2C6219CF401}"/>
              </a:ext>
            </a:extLst>
          </p:cNvPr>
          <p:cNvSpPr>
            <a:spLocks noGrp="1"/>
          </p:cNvSpPr>
          <p:nvPr>
            <p:ph type="body" sz="quarter" idx="19" hasCustomPrompt="1"/>
          </p:nvPr>
        </p:nvSpPr>
        <p:spPr>
          <a:xfrm>
            <a:off x="371620" y="3113590"/>
            <a:ext cx="6657975" cy="3052260"/>
          </a:xfrm>
        </p:spPr>
        <p:txBody>
          <a:bodyPr>
            <a:noAutofit/>
          </a:bodyPr>
          <a:lstStyle>
            <a:lvl1pPr marL="0" indent="0">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a:t>
            </a:r>
            <a:endParaRPr lang="fr-FR"/>
          </a:p>
        </p:txBody>
      </p:sp>
      <p:sp>
        <p:nvSpPr>
          <p:cNvPr id="15" name="Picture Placeholder 10">
            <a:extLst>
              <a:ext uri="{FF2B5EF4-FFF2-40B4-BE49-F238E27FC236}">
                <a16:creationId xmlns:a16="http://schemas.microsoft.com/office/drawing/2014/main" id="{17D19900-BBEB-A649-B667-E8F05694B86E}"/>
              </a:ext>
            </a:extLst>
          </p:cNvPr>
          <p:cNvSpPr>
            <a:spLocks noGrp="1"/>
          </p:cNvSpPr>
          <p:nvPr>
            <p:ph type="pic" sz="quarter" idx="11"/>
          </p:nvPr>
        </p:nvSpPr>
        <p:spPr>
          <a:xfrm>
            <a:off x="7558269" y="-13367"/>
            <a:ext cx="6866842" cy="6893578"/>
          </a:xfrm>
          <a:custGeom>
            <a:avLst/>
            <a:gdLst>
              <a:gd name="connsiteX0" fmla="*/ 0 w 6866841"/>
              <a:gd name="connsiteY0" fmla="*/ 3433421 h 6866841"/>
              <a:gd name="connsiteX1" fmla="*/ 3433421 w 6866841"/>
              <a:gd name="connsiteY1" fmla="*/ 0 h 6866841"/>
              <a:gd name="connsiteX2" fmla="*/ 6866842 w 6866841"/>
              <a:gd name="connsiteY2" fmla="*/ 3433421 h 6866841"/>
              <a:gd name="connsiteX3" fmla="*/ 3433421 w 6866841"/>
              <a:gd name="connsiteY3" fmla="*/ 6866842 h 6866841"/>
              <a:gd name="connsiteX4" fmla="*/ 0 w 6866841"/>
              <a:gd name="connsiteY4" fmla="*/ 3433421 h 6866841"/>
              <a:gd name="connsiteX0" fmla="*/ 0 w 6866842"/>
              <a:gd name="connsiteY0" fmla="*/ 3446789 h 6893578"/>
              <a:gd name="connsiteX1" fmla="*/ 3433421 w 6866842"/>
              <a:gd name="connsiteY1" fmla="*/ 13368 h 6893578"/>
              <a:gd name="connsiteX2" fmla="*/ 6866842 w 6866842"/>
              <a:gd name="connsiteY2" fmla="*/ 3446789 h 6893578"/>
              <a:gd name="connsiteX3" fmla="*/ 3433421 w 6866842"/>
              <a:gd name="connsiteY3" fmla="*/ 6880210 h 6893578"/>
              <a:gd name="connsiteX4" fmla="*/ 0 w 6866842"/>
              <a:gd name="connsiteY4" fmla="*/ 3446789 h 6893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6842" h="6893578">
                <a:moveTo>
                  <a:pt x="0" y="3446789"/>
                </a:moveTo>
                <a:cubicBezTo>
                  <a:pt x="0" y="1550563"/>
                  <a:pt x="1537195" y="13368"/>
                  <a:pt x="3433421" y="13368"/>
                </a:cubicBezTo>
                <a:cubicBezTo>
                  <a:pt x="5329647" y="13368"/>
                  <a:pt x="6866842" y="-405558"/>
                  <a:pt x="6866842" y="3446789"/>
                </a:cubicBezTo>
                <a:cubicBezTo>
                  <a:pt x="6866842" y="7299136"/>
                  <a:pt x="5329647" y="6880210"/>
                  <a:pt x="3433421" y="6880210"/>
                </a:cubicBezTo>
                <a:cubicBezTo>
                  <a:pt x="1537195" y="6880210"/>
                  <a:pt x="0" y="5343015"/>
                  <a:pt x="0" y="3446789"/>
                </a:cubicBezTo>
                <a:close/>
              </a:path>
            </a:pathLst>
          </a:custGeom>
          <a:solidFill>
            <a:schemeClr val="bg1">
              <a:lumMod val="95000"/>
            </a:schemeClr>
          </a:solidFill>
        </p:spPr>
        <p:txBody>
          <a:bodyPr anchor="ctr"/>
          <a:lstStyle>
            <a:lvl1pPr marL="0" indent="0" algn="ctr">
              <a:buNone/>
              <a:defRPr/>
            </a:lvl1pPr>
          </a:lstStyle>
          <a:p>
            <a:endParaRPr lang="fr-FR"/>
          </a:p>
        </p:txBody>
      </p:sp>
      <p:sp>
        <p:nvSpPr>
          <p:cNvPr id="9" name="Espace réservé du texte 4">
            <a:extLst>
              <a:ext uri="{FF2B5EF4-FFF2-40B4-BE49-F238E27FC236}">
                <a16:creationId xmlns:a16="http://schemas.microsoft.com/office/drawing/2014/main" id="{261A44EC-E7E0-CF47-A5CD-7EFE862D06CD}"/>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1" name="Picture 10" descr="A picture containing shape&#10;&#10;Description automatically generated">
            <a:extLst>
              <a:ext uri="{FF2B5EF4-FFF2-40B4-BE49-F238E27FC236}">
                <a16:creationId xmlns:a16="http://schemas.microsoft.com/office/drawing/2014/main" id="{BC0FA0AF-88F6-405C-89ED-353CF8E48E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8" name="Slide Number Placeholder 5">
            <a:extLst>
              <a:ext uri="{FF2B5EF4-FFF2-40B4-BE49-F238E27FC236}">
                <a16:creationId xmlns:a16="http://schemas.microsoft.com/office/drawing/2014/main" id="{867FD9C5-6A8D-EA05-CB43-540A92C1299F}"/>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206031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TEXTE 1">
    <p:spTree>
      <p:nvGrpSpPr>
        <p:cNvPr id="1" name=""/>
        <p:cNvGrpSpPr/>
        <p:nvPr/>
      </p:nvGrpSpPr>
      <p:grpSpPr>
        <a:xfrm>
          <a:off x="0" y="0"/>
          <a:ext cx="0" cy="0"/>
          <a:chOff x="0" y="0"/>
          <a:chExt cx="0" cy="0"/>
        </a:xfrm>
      </p:grpSpPr>
      <p:sp>
        <p:nvSpPr>
          <p:cNvPr id="14" name="Picture Placeholder 10">
            <a:extLst>
              <a:ext uri="{FF2B5EF4-FFF2-40B4-BE49-F238E27FC236}">
                <a16:creationId xmlns:a16="http://schemas.microsoft.com/office/drawing/2014/main" id="{F14FDC89-312C-4253-91F2-0B617405EBF7}"/>
              </a:ext>
            </a:extLst>
          </p:cNvPr>
          <p:cNvSpPr>
            <a:spLocks noGrp="1"/>
          </p:cNvSpPr>
          <p:nvPr>
            <p:ph type="pic" sz="quarter" idx="12"/>
          </p:nvPr>
        </p:nvSpPr>
        <p:spPr>
          <a:xfrm>
            <a:off x="459713" y="1229021"/>
            <a:ext cx="812344" cy="812291"/>
          </a:xfrm>
          <a:prstGeom prst="ellipse">
            <a:avLst/>
          </a:prstGeom>
          <a:solidFill>
            <a:srgbClr val="E9C223"/>
          </a:solidFill>
          <a:ln>
            <a:noFill/>
          </a:ln>
        </p:spPr>
        <p:txBody>
          <a:bodyPr anchor="ctr">
            <a:normAutofit/>
          </a:bodyPr>
          <a:lstStyle>
            <a:lvl1pPr marL="0" indent="0" algn="ctr">
              <a:buNone/>
              <a:defRPr sz="1000"/>
            </a:lvl1pPr>
          </a:lstStyle>
          <a:p>
            <a:endParaRPr lang="fr-FR"/>
          </a:p>
        </p:txBody>
      </p:sp>
      <p:sp>
        <p:nvSpPr>
          <p:cNvPr id="17" name="Text Placeholder 7">
            <a:extLst>
              <a:ext uri="{FF2B5EF4-FFF2-40B4-BE49-F238E27FC236}">
                <a16:creationId xmlns:a16="http://schemas.microsoft.com/office/drawing/2014/main" id="{A50FA191-D507-4420-A535-E3272EF90E06}"/>
              </a:ext>
            </a:extLst>
          </p:cNvPr>
          <p:cNvSpPr>
            <a:spLocks noGrp="1"/>
          </p:cNvSpPr>
          <p:nvPr>
            <p:ph type="body" sz="quarter" idx="14" hasCustomPrompt="1"/>
          </p:nvPr>
        </p:nvSpPr>
        <p:spPr>
          <a:xfrm>
            <a:off x="1473554" y="1160463"/>
            <a:ext cx="10366144" cy="769281"/>
          </a:xfrm>
        </p:spPr>
        <p:txBody>
          <a:bodyPr>
            <a:noAutofit/>
          </a:bodyPr>
          <a:lstStyle>
            <a:lvl1pPr marL="0" indent="0">
              <a:lnSpc>
                <a:spcPct val="100000"/>
              </a:lnSpc>
              <a:spcBef>
                <a:spcPts val="0"/>
              </a:spcBef>
              <a:buNone/>
              <a:defRPr sz="2500" b="1">
                <a:latin typeface="+mj-lt"/>
              </a:defRPr>
            </a:lvl1pPr>
            <a:lvl2pPr marL="457200" indent="0">
              <a:buNone/>
              <a:defRPr sz="2400" b="1"/>
            </a:lvl2pPr>
            <a:lvl3pPr marL="914400" indent="0">
              <a:buNone/>
              <a:defRPr sz="2000" b="1"/>
            </a:lvl3pPr>
            <a:lvl4pPr marL="1371600" indent="0">
              <a:buNone/>
              <a:defRPr sz="1800" b="1"/>
            </a:lvl4pPr>
            <a:lvl5pPr marL="1828800" indent="0">
              <a:buNone/>
              <a:defRPr sz="1800" b="1"/>
            </a:lvl5pPr>
          </a:lstStyle>
          <a:p>
            <a:pPr lvl="0"/>
            <a:r>
              <a:rPr lang="en-US"/>
              <a:t>Section 1</a:t>
            </a:r>
          </a:p>
          <a:p>
            <a:pPr lvl="0"/>
            <a:r>
              <a:rPr lang="en-US" err="1"/>
              <a:t>Titre</a:t>
            </a:r>
            <a:r>
              <a:rPr lang="en-US"/>
              <a:t> </a:t>
            </a:r>
            <a:r>
              <a:rPr lang="en-US" err="1"/>
              <a:t>quelconque</a:t>
            </a:r>
            <a:endParaRPr lang="fr-FR"/>
          </a:p>
        </p:txBody>
      </p:sp>
      <p:sp>
        <p:nvSpPr>
          <p:cNvPr id="22" name="Text Placeholder 21">
            <a:extLst>
              <a:ext uri="{FF2B5EF4-FFF2-40B4-BE49-F238E27FC236}">
                <a16:creationId xmlns:a16="http://schemas.microsoft.com/office/drawing/2014/main" id="{7834AA0E-A0FA-43D0-88F7-C2C6219CF401}"/>
              </a:ext>
            </a:extLst>
          </p:cNvPr>
          <p:cNvSpPr>
            <a:spLocks noGrp="1"/>
          </p:cNvSpPr>
          <p:nvPr>
            <p:ph type="body" sz="quarter" idx="19" hasCustomPrompt="1"/>
          </p:nvPr>
        </p:nvSpPr>
        <p:spPr>
          <a:xfrm>
            <a:off x="1473554" y="2196598"/>
            <a:ext cx="10366144" cy="3969251"/>
          </a:xfrm>
        </p:spPr>
        <p:txBody>
          <a:bodyPr>
            <a:noAutofit/>
          </a:bodyPr>
          <a:lstStyle>
            <a:lvl1pPr marL="0" indent="0">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p>
        </p:txBody>
      </p:sp>
      <p:sp>
        <p:nvSpPr>
          <p:cNvPr id="2" name="Espace réservé du numéro de diapositive 1">
            <a:extLst>
              <a:ext uri="{FF2B5EF4-FFF2-40B4-BE49-F238E27FC236}">
                <a16:creationId xmlns:a16="http://schemas.microsoft.com/office/drawing/2014/main" id="{807E1588-646E-0846-84B8-F9D09CE265E6}"/>
              </a:ext>
            </a:extLst>
          </p:cNvPr>
          <p:cNvSpPr>
            <a:spLocks noGrp="1"/>
          </p:cNvSpPr>
          <p:nvPr>
            <p:ph type="sldNum" sz="quarter" idx="27"/>
          </p:nvPr>
        </p:nvSpPr>
        <p:spPr/>
        <p:txBody>
          <a:bodyPr/>
          <a:lstStyle/>
          <a:p>
            <a:fld id="{336A302A-F574-494B-8C12-DE121E77BEF9}" type="slidenum">
              <a:rPr lang="fr-FR" smtClean="0"/>
              <a:pPr/>
              <a:t>‹N°›</a:t>
            </a:fld>
            <a:endParaRPr lang="fr-FR"/>
          </a:p>
        </p:txBody>
      </p:sp>
      <p:sp>
        <p:nvSpPr>
          <p:cNvPr id="10" name="Espace réservé du texte 4">
            <a:extLst>
              <a:ext uri="{FF2B5EF4-FFF2-40B4-BE49-F238E27FC236}">
                <a16:creationId xmlns:a16="http://schemas.microsoft.com/office/drawing/2014/main" id="{859D7A45-240C-7740-9022-B3DCCEC6E230}"/>
              </a:ext>
            </a:extLst>
          </p:cNvPr>
          <p:cNvSpPr>
            <a:spLocks noGrp="1"/>
          </p:cNvSpPr>
          <p:nvPr>
            <p:ph type="body" sz="quarter" idx="28" hasCustomPrompt="1"/>
          </p:nvPr>
        </p:nvSpPr>
        <p:spPr>
          <a:xfrm>
            <a:off x="371475" y="333375"/>
            <a:ext cx="3105150" cy="258446"/>
          </a:xfrm>
        </p:spPr>
        <p:txBody>
          <a:bodyPr>
            <a:noAutofit/>
          </a:bodyPr>
          <a:lstStyle>
            <a:lvl1pPr marL="0" indent="0" algn="l">
              <a:buNone/>
              <a:defRPr sz="1200" b="1"/>
            </a:lvl1pPr>
          </a:lstStyle>
          <a:p>
            <a:pPr lvl="0"/>
            <a:r>
              <a:rPr lang="fr-CA"/>
              <a:t>SECTION</a:t>
            </a:r>
            <a:endParaRPr lang="fr-FR"/>
          </a:p>
        </p:txBody>
      </p:sp>
      <p:pic>
        <p:nvPicPr>
          <p:cNvPr id="12" name="Picture 11" descr="A picture containing shape&#10;&#10;Description automatically generated">
            <a:extLst>
              <a:ext uri="{FF2B5EF4-FFF2-40B4-BE49-F238E27FC236}">
                <a16:creationId xmlns:a16="http://schemas.microsoft.com/office/drawing/2014/main" id="{B05864EC-FADB-4B2A-B48F-E783F57728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3145761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TEXTE 2">
    <p:spTree>
      <p:nvGrpSpPr>
        <p:cNvPr id="1" name=""/>
        <p:cNvGrpSpPr/>
        <p:nvPr/>
      </p:nvGrpSpPr>
      <p:grpSpPr>
        <a:xfrm>
          <a:off x="0" y="0"/>
          <a:ext cx="0" cy="0"/>
          <a:chOff x="0" y="0"/>
          <a:chExt cx="0" cy="0"/>
        </a:xfrm>
      </p:grpSpPr>
      <p:sp>
        <p:nvSpPr>
          <p:cNvPr id="23" name="Text Placeholder 23">
            <a:extLst>
              <a:ext uri="{FF2B5EF4-FFF2-40B4-BE49-F238E27FC236}">
                <a16:creationId xmlns:a16="http://schemas.microsoft.com/office/drawing/2014/main" id="{436795F6-B2B9-412F-A868-E74945E68107}"/>
              </a:ext>
            </a:extLst>
          </p:cNvPr>
          <p:cNvSpPr>
            <a:spLocks noGrp="1"/>
          </p:cNvSpPr>
          <p:nvPr>
            <p:ph type="body" sz="quarter" idx="27" hasCustomPrompt="1"/>
          </p:nvPr>
        </p:nvSpPr>
        <p:spPr>
          <a:xfrm>
            <a:off x="988990" y="2278360"/>
            <a:ext cx="10850707" cy="769281"/>
          </a:xfrm>
        </p:spPr>
        <p:txBody>
          <a:bodyPr>
            <a:noAutofit/>
          </a:bodyPr>
          <a:lstStyle>
            <a:lvl1pPr marL="0" indent="0">
              <a:spcBef>
                <a:spcPts val="0"/>
              </a:spcBef>
              <a:buNone/>
              <a:defRPr sz="2500" b="1">
                <a:latin typeface="+mj-lt"/>
              </a:defRPr>
            </a:lvl1pPr>
            <a:lvl2pPr>
              <a:defRPr sz="1400" b="1"/>
            </a:lvl2pPr>
            <a:lvl3pPr>
              <a:defRPr sz="1200" b="1"/>
            </a:lvl3pPr>
            <a:lvl4pPr>
              <a:defRPr sz="1100" b="1"/>
            </a:lvl4pPr>
            <a:lvl5pPr>
              <a:defRPr sz="1100" b="1"/>
            </a:lvl5pPr>
          </a:lstStyle>
          <a:p>
            <a:pPr lvl="0"/>
            <a:r>
              <a:rPr lang="en-US"/>
              <a:t>Section 1</a:t>
            </a:r>
            <a:br>
              <a:rPr lang="en-US"/>
            </a:br>
            <a:r>
              <a:rPr lang="en-US" err="1"/>
              <a:t>Titre</a:t>
            </a:r>
            <a:r>
              <a:rPr lang="en-US"/>
              <a:t> </a:t>
            </a:r>
            <a:r>
              <a:rPr lang="en-US" err="1"/>
              <a:t>quelconque</a:t>
            </a:r>
            <a:endParaRPr lang="fr-FR"/>
          </a:p>
        </p:txBody>
      </p:sp>
      <p:sp>
        <p:nvSpPr>
          <p:cNvPr id="14" name="Picture Placeholder 10">
            <a:extLst>
              <a:ext uri="{FF2B5EF4-FFF2-40B4-BE49-F238E27FC236}">
                <a16:creationId xmlns:a16="http://schemas.microsoft.com/office/drawing/2014/main" id="{F14FDC89-312C-4253-91F2-0B617405EBF7}"/>
              </a:ext>
            </a:extLst>
          </p:cNvPr>
          <p:cNvSpPr>
            <a:spLocks noGrp="1"/>
          </p:cNvSpPr>
          <p:nvPr>
            <p:ph type="pic" sz="quarter" idx="12"/>
          </p:nvPr>
        </p:nvSpPr>
        <p:spPr>
          <a:xfrm>
            <a:off x="1038041" y="1160463"/>
            <a:ext cx="812344" cy="812291"/>
          </a:xfrm>
          <a:prstGeom prst="ellipse">
            <a:avLst/>
          </a:prstGeom>
          <a:solidFill>
            <a:schemeClr val="bg1">
              <a:lumMod val="95000"/>
            </a:schemeClr>
          </a:solidFill>
          <a:ln>
            <a:noFill/>
          </a:ln>
        </p:spPr>
        <p:txBody>
          <a:bodyPr anchor="ctr">
            <a:normAutofit/>
          </a:bodyPr>
          <a:lstStyle>
            <a:lvl1pPr marL="0" indent="0" algn="ctr">
              <a:buNone/>
              <a:defRPr sz="1000"/>
            </a:lvl1pPr>
          </a:lstStyle>
          <a:p>
            <a:endParaRPr lang="fr-FR"/>
          </a:p>
        </p:txBody>
      </p:sp>
      <p:sp>
        <p:nvSpPr>
          <p:cNvPr id="22" name="Text Placeholder 21">
            <a:extLst>
              <a:ext uri="{FF2B5EF4-FFF2-40B4-BE49-F238E27FC236}">
                <a16:creationId xmlns:a16="http://schemas.microsoft.com/office/drawing/2014/main" id="{7834AA0E-A0FA-43D0-88F7-C2C6219CF401}"/>
              </a:ext>
            </a:extLst>
          </p:cNvPr>
          <p:cNvSpPr>
            <a:spLocks noGrp="1"/>
          </p:cNvSpPr>
          <p:nvPr>
            <p:ph type="body" sz="quarter" idx="19" hasCustomPrompt="1"/>
          </p:nvPr>
        </p:nvSpPr>
        <p:spPr>
          <a:xfrm>
            <a:off x="995105" y="3261764"/>
            <a:ext cx="10844592" cy="2797901"/>
          </a:xfrm>
        </p:spPr>
        <p:txBody>
          <a:bodyPr>
            <a:noAutofit/>
          </a:bodyPr>
          <a:lstStyle>
            <a:lvl1pPr marL="0" indent="0">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a:t>
            </a:r>
          </a:p>
        </p:txBody>
      </p:sp>
      <p:sp>
        <p:nvSpPr>
          <p:cNvPr id="3" name="Espace réservé du numéro de diapositive 2">
            <a:extLst>
              <a:ext uri="{FF2B5EF4-FFF2-40B4-BE49-F238E27FC236}">
                <a16:creationId xmlns:a16="http://schemas.microsoft.com/office/drawing/2014/main" id="{58C767C4-D3D2-C143-BB38-DA7F8F62798B}"/>
              </a:ext>
            </a:extLst>
          </p:cNvPr>
          <p:cNvSpPr>
            <a:spLocks noGrp="1"/>
          </p:cNvSpPr>
          <p:nvPr>
            <p:ph type="sldNum" sz="quarter" idx="28"/>
          </p:nvPr>
        </p:nvSpPr>
        <p:spPr/>
        <p:txBody>
          <a:bodyPr/>
          <a:lstStyle/>
          <a:p>
            <a:fld id="{336A302A-F574-494B-8C12-DE121E77BEF9}" type="slidenum">
              <a:rPr lang="fr-FR" smtClean="0"/>
              <a:pPr/>
              <a:t>‹N°›</a:t>
            </a:fld>
            <a:endParaRPr lang="fr-FR"/>
          </a:p>
        </p:txBody>
      </p:sp>
      <p:sp>
        <p:nvSpPr>
          <p:cNvPr id="13" name="Espace réservé du texte 4">
            <a:extLst>
              <a:ext uri="{FF2B5EF4-FFF2-40B4-BE49-F238E27FC236}">
                <a16:creationId xmlns:a16="http://schemas.microsoft.com/office/drawing/2014/main" id="{2FF226CF-7B09-4542-84E2-61020A84B540}"/>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6" name="Picture 15" descr="A picture containing shape&#10;&#10;Description automatically generated">
            <a:extLst>
              <a:ext uri="{FF2B5EF4-FFF2-40B4-BE49-F238E27FC236}">
                <a16:creationId xmlns:a16="http://schemas.microsoft.com/office/drawing/2014/main" id="{071DD137-F447-41FB-8682-1DE7025701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2310198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U TEXTE 3">
    <p:bg>
      <p:bgPr>
        <a:solidFill>
          <a:schemeClr val="accent2"/>
        </a:solidFill>
        <a:effectLst/>
      </p:bgPr>
    </p:bg>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A50FA191-D507-4420-A535-E3272EF90E06}"/>
              </a:ext>
            </a:extLst>
          </p:cNvPr>
          <p:cNvSpPr>
            <a:spLocks noGrp="1"/>
          </p:cNvSpPr>
          <p:nvPr>
            <p:ph type="body" sz="quarter" idx="14" hasCustomPrompt="1"/>
          </p:nvPr>
        </p:nvSpPr>
        <p:spPr>
          <a:xfrm>
            <a:off x="371475" y="1168409"/>
            <a:ext cx="8725023" cy="1789408"/>
          </a:xfrm>
        </p:spPr>
        <p:txBody>
          <a:bodyPr>
            <a:noAutofit/>
          </a:bodyPr>
          <a:lstStyle>
            <a:lvl1pPr marL="0" indent="0">
              <a:lnSpc>
                <a:spcPct val="100000"/>
              </a:lnSpc>
              <a:spcBef>
                <a:spcPts val="0"/>
              </a:spcBef>
              <a:buNone/>
              <a:defRPr sz="3500" b="1">
                <a:latin typeface="+mj-lt"/>
              </a:defRPr>
            </a:lvl1pPr>
            <a:lvl2pPr marL="457200" indent="0">
              <a:buNone/>
              <a:defRPr sz="2400" b="1"/>
            </a:lvl2pPr>
            <a:lvl3pPr marL="914400" indent="0">
              <a:buNone/>
              <a:defRPr sz="2000" b="1"/>
            </a:lvl3pPr>
            <a:lvl4pPr marL="1371600" indent="0">
              <a:buNone/>
              <a:defRPr sz="1800" b="1"/>
            </a:lvl4pPr>
            <a:lvl5pPr marL="1828800" indent="0">
              <a:buNone/>
              <a:defRPr sz="1800" b="1"/>
            </a:lvl5pPr>
          </a:lstStyle>
          <a:p>
            <a:pPr lvl="0"/>
            <a:r>
              <a:rPr lang="en-US"/>
              <a:t>Gros </a:t>
            </a:r>
            <a:r>
              <a:rPr lang="en-US" err="1"/>
              <a:t>titre</a:t>
            </a:r>
            <a:r>
              <a:rPr lang="en-US"/>
              <a:t> </a:t>
            </a:r>
            <a:r>
              <a:rPr lang="en-US" err="1"/>
              <a:t>graphique</a:t>
            </a:r>
            <a:br>
              <a:rPr lang="en-US"/>
            </a:br>
            <a:r>
              <a:rPr lang="en-US"/>
              <a:t>qui </a:t>
            </a:r>
            <a:r>
              <a:rPr lang="en-US" err="1"/>
              <a:t>permet</a:t>
            </a:r>
            <a:r>
              <a:rPr lang="en-US"/>
              <a:t> de </a:t>
            </a:r>
            <a:r>
              <a:rPr lang="en-US" err="1"/>
              <a:t>mentionner</a:t>
            </a:r>
            <a:br>
              <a:rPr lang="en-US"/>
            </a:br>
            <a:r>
              <a:rPr lang="en-US"/>
              <a:t>un </a:t>
            </a:r>
            <a:r>
              <a:rPr lang="en-US" err="1"/>
              <a:t>élément</a:t>
            </a:r>
            <a:r>
              <a:rPr lang="en-US"/>
              <a:t> important</a:t>
            </a:r>
          </a:p>
        </p:txBody>
      </p:sp>
      <p:sp>
        <p:nvSpPr>
          <p:cNvPr id="22" name="Text Placeholder 21">
            <a:extLst>
              <a:ext uri="{FF2B5EF4-FFF2-40B4-BE49-F238E27FC236}">
                <a16:creationId xmlns:a16="http://schemas.microsoft.com/office/drawing/2014/main" id="{7834AA0E-A0FA-43D0-88F7-C2C6219CF401}"/>
              </a:ext>
            </a:extLst>
          </p:cNvPr>
          <p:cNvSpPr>
            <a:spLocks noGrp="1"/>
          </p:cNvSpPr>
          <p:nvPr>
            <p:ph type="body" sz="quarter" idx="19" hasCustomPrompt="1"/>
          </p:nvPr>
        </p:nvSpPr>
        <p:spPr>
          <a:xfrm>
            <a:off x="371476" y="3200924"/>
            <a:ext cx="11468222" cy="2665486"/>
          </a:xfrm>
        </p:spPr>
        <p:txBody>
          <a:bodyPr>
            <a:noAutofit/>
          </a:bodyPr>
          <a:lstStyle>
            <a:lvl1pPr marL="0" indent="0">
              <a:buNone/>
              <a:defRPr sz="2000" b="0">
                <a:latin typeface="+mn-lt"/>
              </a:defRPr>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p>
        </p:txBody>
      </p:sp>
      <p:sp>
        <p:nvSpPr>
          <p:cNvPr id="2" name="Espace réservé du numéro de diapositive 1">
            <a:extLst>
              <a:ext uri="{FF2B5EF4-FFF2-40B4-BE49-F238E27FC236}">
                <a16:creationId xmlns:a16="http://schemas.microsoft.com/office/drawing/2014/main" id="{2E678CA3-E101-864D-BDFA-45F57444A156}"/>
              </a:ext>
            </a:extLst>
          </p:cNvPr>
          <p:cNvSpPr>
            <a:spLocks noGrp="1"/>
          </p:cNvSpPr>
          <p:nvPr>
            <p:ph type="sldNum" sz="quarter" idx="20"/>
          </p:nvPr>
        </p:nvSpPr>
        <p:spPr/>
        <p:txBody>
          <a:bodyPr/>
          <a:lstStyle/>
          <a:p>
            <a:fld id="{336A302A-F574-494B-8C12-DE121E77BEF9}" type="slidenum">
              <a:rPr lang="fr-FR" smtClean="0"/>
              <a:pPr/>
              <a:t>‹N°›</a:t>
            </a:fld>
            <a:endParaRPr lang="fr-FR"/>
          </a:p>
        </p:txBody>
      </p:sp>
      <p:sp>
        <p:nvSpPr>
          <p:cNvPr id="6" name="Espace réservé du texte 4">
            <a:extLst>
              <a:ext uri="{FF2B5EF4-FFF2-40B4-BE49-F238E27FC236}">
                <a16:creationId xmlns:a16="http://schemas.microsoft.com/office/drawing/2014/main" id="{C910B37C-858F-4542-B205-A66C33B43756}"/>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8" name="Picture 7" descr="A picture containing shape&#10;&#10;Description automatically generated">
            <a:extLst>
              <a:ext uri="{FF2B5EF4-FFF2-40B4-BE49-F238E27FC236}">
                <a16:creationId xmlns:a16="http://schemas.microsoft.com/office/drawing/2014/main" id="{EC7E98EB-C29D-49A7-8DCF-C1C52E8472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1861696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A50FA191-D507-4420-A535-E3272EF90E06}"/>
              </a:ext>
            </a:extLst>
          </p:cNvPr>
          <p:cNvSpPr>
            <a:spLocks noGrp="1"/>
          </p:cNvSpPr>
          <p:nvPr>
            <p:ph type="body" sz="quarter" idx="14" hasCustomPrompt="1"/>
          </p:nvPr>
        </p:nvSpPr>
        <p:spPr>
          <a:xfrm>
            <a:off x="404758" y="1160463"/>
            <a:ext cx="11405528" cy="668337"/>
          </a:xfrm>
        </p:spPr>
        <p:txBody>
          <a:bodyPr>
            <a:noAutofit/>
          </a:bodyPr>
          <a:lstStyle>
            <a:lvl1pPr marL="0" indent="0">
              <a:lnSpc>
                <a:spcPct val="100000"/>
              </a:lnSpc>
              <a:spcBef>
                <a:spcPts val="0"/>
              </a:spcBef>
              <a:buNone/>
              <a:defRPr sz="2500" b="1">
                <a:latin typeface="+mj-lt"/>
              </a:defRPr>
            </a:lvl1pPr>
            <a:lvl2pPr marL="457200" indent="0">
              <a:buNone/>
              <a:defRPr sz="2400" b="1"/>
            </a:lvl2pPr>
            <a:lvl3pPr marL="914400" indent="0">
              <a:buNone/>
              <a:defRPr sz="2000" b="1"/>
            </a:lvl3pPr>
            <a:lvl4pPr marL="1371600" indent="0">
              <a:buNone/>
              <a:defRPr sz="1800" b="1"/>
            </a:lvl4pPr>
            <a:lvl5pPr marL="1828800" indent="0">
              <a:buNone/>
              <a:defRPr sz="1800" b="1"/>
            </a:lvl5pPr>
          </a:lstStyle>
          <a:p>
            <a:pPr lvl="0"/>
            <a:r>
              <a:rPr lang="en-US" err="1"/>
              <a:t>Titre</a:t>
            </a:r>
            <a:r>
              <a:rPr lang="en-US"/>
              <a:t> </a:t>
            </a:r>
            <a:r>
              <a:rPr lang="en-US" err="1"/>
              <a:t>quelconque</a:t>
            </a:r>
            <a:endParaRPr lang="fr-FR"/>
          </a:p>
        </p:txBody>
      </p:sp>
      <p:sp>
        <p:nvSpPr>
          <p:cNvPr id="3" name="Table Placeholder 2">
            <a:extLst>
              <a:ext uri="{FF2B5EF4-FFF2-40B4-BE49-F238E27FC236}">
                <a16:creationId xmlns:a16="http://schemas.microsoft.com/office/drawing/2014/main" id="{C06DCAEB-7140-48F2-85D4-632D8A5757A8}"/>
              </a:ext>
            </a:extLst>
          </p:cNvPr>
          <p:cNvSpPr>
            <a:spLocks noGrp="1"/>
          </p:cNvSpPr>
          <p:nvPr>
            <p:ph type="tbl" sz="quarter" idx="24"/>
          </p:nvPr>
        </p:nvSpPr>
        <p:spPr>
          <a:xfrm>
            <a:off x="371475" y="2025570"/>
            <a:ext cx="11438811" cy="4140280"/>
          </a:xfrm>
        </p:spPr>
        <p:txBody>
          <a:bodyPr/>
          <a:lstStyle/>
          <a:p>
            <a:endParaRPr lang="fr-FR"/>
          </a:p>
        </p:txBody>
      </p:sp>
      <p:sp>
        <p:nvSpPr>
          <p:cNvPr id="2" name="Espace réservé du numéro de diapositive 1">
            <a:extLst>
              <a:ext uri="{FF2B5EF4-FFF2-40B4-BE49-F238E27FC236}">
                <a16:creationId xmlns:a16="http://schemas.microsoft.com/office/drawing/2014/main" id="{F9625D45-8A25-6F46-A6AF-485C7A1F3F17}"/>
              </a:ext>
            </a:extLst>
          </p:cNvPr>
          <p:cNvSpPr>
            <a:spLocks noGrp="1"/>
          </p:cNvSpPr>
          <p:nvPr>
            <p:ph type="sldNum" sz="quarter" idx="25"/>
          </p:nvPr>
        </p:nvSpPr>
        <p:spPr/>
        <p:txBody>
          <a:bodyPr/>
          <a:lstStyle/>
          <a:p>
            <a:fld id="{336A302A-F574-494B-8C12-DE121E77BEF9}" type="slidenum">
              <a:rPr lang="fr-FR" smtClean="0"/>
              <a:pPr/>
              <a:t>‹N°›</a:t>
            </a:fld>
            <a:endParaRPr lang="fr-FR"/>
          </a:p>
        </p:txBody>
      </p:sp>
      <p:sp>
        <p:nvSpPr>
          <p:cNvPr id="6" name="Espace réservé du texte 4">
            <a:extLst>
              <a:ext uri="{FF2B5EF4-FFF2-40B4-BE49-F238E27FC236}">
                <a16:creationId xmlns:a16="http://schemas.microsoft.com/office/drawing/2014/main" id="{5E2F4509-2C53-334A-B8B5-17EF00BA2730}"/>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8" name="Picture 7" descr="A picture containing shape&#10;&#10;Description automatically generated">
            <a:extLst>
              <a:ext uri="{FF2B5EF4-FFF2-40B4-BE49-F238E27FC236}">
                <a16:creationId xmlns:a16="http://schemas.microsoft.com/office/drawing/2014/main" id="{BD1CFEC3-B0C5-4F3B-A641-5FD0D54CC4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4083869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BLANCHE">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5BCF8E8-151E-524E-9D9B-6FC7246D2BEF}"/>
              </a:ext>
            </a:extLst>
          </p:cNvPr>
          <p:cNvSpPr>
            <a:spLocks noGrp="1"/>
          </p:cNvSpPr>
          <p:nvPr>
            <p:ph type="sldNum" sz="quarter" idx="10"/>
          </p:nvPr>
        </p:nvSpPr>
        <p:spPr/>
        <p:txBody>
          <a:bodyPr/>
          <a:lstStyle/>
          <a:p>
            <a:fld id="{336A302A-F574-494B-8C12-DE121E77BEF9}" type="slidenum">
              <a:rPr lang="fr-FR" smtClean="0"/>
              <a:pPr/>
              <a:t>‹N°›</a:t>
            </a:fld>
            <a:endParaRPr lang="fr-FR"/>
          </a:p>
        </p:txBody>
      </p:sp>
      <p:pic>
        <p:nvPicPr>
          <p:cNvPr id="4" name="Picture 3" descr="A picture containing shape&#10;&#10;Description automatically generated">
            <a:extLst>
              <a:ext uri="{FF2B5EF4-FFF2-40B4-BE49-F238E27FC236}">
                <a16:creationId xmlns:a16="http://schemas.microsoft.com/office/drawing/2014/main" id="{44F13AAC-5DD2-4FFA-9CEA-EE5BF12700C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3072220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AGE BLANCHE">
    <p:bg>
      <p:bgPr>
        <a:solidFill>
          <a:srgbClr val="A4C339"/>
        </a:solidFill>
        <a:effectLst/>
      </p:bgPr>
    </p:bg>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5BCF8E8-151E-524E-9D9B-6FC7246D2BEF}"/>
              </a:ext>
            </a:extLst>
          </p:cNvPr>
          <p:cNvSpPr>
            <a:spLocks noGrp="1"/>
          </p:cNvSpPr>
          <p:nvPr>
            <p:ph type="sldNum" sz="quarter" idx="10"/>
          </p:nvPr>
        </p:nvSpPr>
        <p:spPr/>
        <p:txBody>
          <a:bodyPr/>
          <a:lstStyle/>
          <a:p>
            <a:fld id="{336A302A-F574-494B-8C12-DE121E77BEF9}" type="slidenum">
              <a:rPr lang="fr-FR" smtClean="0"/>
              <a:pPr/>
              <a:t>‹N°›</a:t>
            </a:fld>
            <a:endParaRPr lang="fr-FR"/>
          </a:p>
        </p:txBody>
      </p:sp>
      <p:pic>
        <p:nvPicPr>
          <p:cNvPr id="4" name="Picture 3" descr="A picture containing shape&#10;&#10;Description automatically generated">
            <a:extLst>
              <a:ext uri="{FF2B5EF4-FFF2-40B4-BE49-F238E27FC236}">
                <a16:creationId xmlns:a16="http://schemas.microsoft.com/office/drawing/2014/main" id="{F3AD082D-6FD9-419C-8C78-2D313EECEE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4073089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PAGE BLANCHE">
    <p:bg>
      <p:bgPr>
        <a:solidFill>
          <a:schemeClr val="accent2"/>
        </a:solidFill>
        <a:effectLst/>
      </p:bgPr>
    </p:bg>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5BCF8E8-151E-524E-9D9B-6FC7246D2BEF}"/>
              </a:ext>
            </a:extLst>
          </p:cNvPr>
          <p:cNvSpPr>
            <a:spLocks noGrp="1"/>
          </p:cNvSpPr>
          <p:nvPr>
            <p:ph type="sldNum" sz="quarter" idx="10"/>
          </p:nvPr>
        </p:nvSpPr>
        <p:spPr/>
        <p:txBody>
          <a:bodyPr/>
          <a:lstStyle/>
          <a:p>
            <a:fld id="{336A302A-F574-494B-8C12-DE121E77BEF9}" type="slidenum">
              <a:rPr lang="fr-FR" smtClean="0"/>
              <a:pPr/>
              <a:t>‹N°›</a:t>
            </a:fld>
            <a:endParaRPr lang="fr-FR"/>
          </a:p>
        </p:txBody>
      </p:sp>
      <p:pic>
        <p:nvPicPr>
          <p:cNvPr id="4" name="Picture 3" descr="A picture containing shape&#10;&#10;Description automatically generated">
            <a:extLst>
              <a:ext uri="{FF2B5EF4-FFF2-40B4-BE49-F238E27FC236}">
                <a16:creationId xmlns:a16="http://schemas.microsoft.com/office/drawing/2014/main" id="{870BF425-DD67-4993-8FEC-73975E173D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3762382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C1670C-E09C-47EA-9491-629AC54901CD}"/>
              </a:ext>
            </a:extLst>
          </p:cNvPr>
          <p:cNvSpPr/>
          <p:nvPr userDrawn="1"/>
        </p:nvSpPr>
        <p:spPr>
          <a:xfrm>
            <a:off x="-2" y="0"/>
            <a:ext cx="5029201" cy="6858000"/>
          </a:xfrm>
          <a:prstGeom prst="rect">
            <a:avLst/>
          </a:prstGeom>
          <a:solidFill>
            <a:srgbClr val="A2C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371475" y="1160463"/>
            <a:ext cx="4381501" cy="2811462"/>
          </a:xfrm>
        </p:spPr>
        <p:txBody>
          <a:bodyPr anchor="t">
            <a:normAutofit/>
          </a:bodyPr>
          <a:lstStyle>
            <a:lvl1pPr algn="l">
              <a:defRPr sz="4000" b="1" spc="-150">
                <a:latin typeface="Arial" panose="020B0604020202020204" pitchFamily="34" charset="0"/>
                <a:cs typeface="Arial" panose="020B0604020202020204" pitchFamily="34" charset="0"/>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br>
              <a:rPr lang="en-US"/>
            </a:br>
            <a:r>
              <a:rPr lang="en-US" err="1"/>
              <a:t>nibh</a:t>
            </a:r>
            <a:r>
              <a:rPr lang="en-US"/>
              <a:t> lorem.</a:t>
            </a:r>
            <a:endParaRPr lang="fr-FR"/>
          </a:p>
        </p:txBody>
      </p:sp>
      <p:sp>
        <p:nvSpPr>
          <p:cNvPr id="21" name="Text Placeholder 26">
            <a:extLst>
              <a:ext uri="{FF2B5EF4-FFF2-40B4-BE49-F238E27FC236}">
                <a16:creationId xmlns:a16="http://schemas.microsoft.com/office/drawing/2014/main" id="{6F7F73B7-4ABD-421C-9ABA-FF93DB9D0124}"/>
              </a:ext>
            </a:extLst>
          </p:cNvPr>
          <p:cNvSpPr>
            <a:spLocks noGrp="1"/>
          </p:cNvSpPr>
          <p:nvPr>
            <p:ph type="body" sz="quarter" idx="22" hasCustomPrompt="1"/>
          </p:nvPr>
        </p:nvSpPr>
        <p:spPr>
          <a:xfrm>
            <a:off x="5455696" y="5098775"/>
            <a:ext cx="3640801" cy="1064906"/>
          </a:xfrm>
        </p:spPr>
        <p:txBody>
          <a:bodyPr anchor="b">
            <a:noAutofit/>
          </a:bodyPr>
          <a:lstStyle>
            <a:lvl1pPr marL="0" indent="0">
              <a:buNone/>
              <a:defRPr sz="1200" b="1">
                <a:latin typeface="+mj-lt"/>
              </a:defRPr>
            </a:lvl1pPr>
            <a:lvl2pPr marL="457200" indent="0">
              <a:buNone/>
              <a:defRPr sz="1050"/>
            </a:lvl2pPr>
            <a:lvl3pPr>
              <a:defRPr sz="1100"/>
            </a:lvl3pPr>
            <a:lvl4pPr>
              <a:defRPr sz="1050"/>
            </a:lvl4pPr>
            <a:lvl5pPr>
              <a:defRPr sz="105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a:t>
            </a:r>
            <a:endParaRPr lang="fr-FR"/>
          </a:p>
        </p:txBody>
      </p:sp>
      <p:sp>
        <p:nvSpPr>
          <p:cNvPr id="32" name="Text Placeholder 31">
            <a:extLst>
              <a:ext uri="{FF2B5EF4-FFF2-40B4-BE49-F238E27FC236}">
                <a16:creationId xmlns:a16="http://schemas.microsoft.com/office/drawing/2014/main" id="{FE0AA607-4B12-4FEF-AB0F-8F50A3E6E418}"/>
              </a:ext>
            </a:extLst>
          </p:cNvPr>
          <p:cNvSpPr>
            <a:spLocks noGrp="1"/>
          </p:cNvSpPr>
          <p:nvPr>
            <p:ph type="body" sz="quarter" idx="24" hasCustomPrompt="1"/>
          </p:nvPr>
        </p:nvSpPr>
        <p:spPr>
          <a:xfrm>
            <a:off x="371475" y="4182176"/>
            <a:ext cx="4381501" cy="1864924"/>
          </a:xfrm>
        </p:spPr>
        <p:txBody>
          <a:bodyPr>
            <a:noAutofit/>
          </a:bodyPr>
          <a:lstStyle>
            <a:lvl1pPr marL="742950" indent="-742950">
              <a:buFont typeface="+mj-lt"/>
              <a:buAutoNum type="arabicPeriod"/>
              <a:defRPr sz="4000" b="1"/>
            </a:lvl1pPr>
            <a:lvl2pPr marL="457200" indent="0">
              <a:buNone/>
              <a:defRPr sz="4000" b="1"/>
            </a:lvl2pPr>
            <a:lvl3pPr marL="914400" indent="0">
              <a:buNone/>
              <a:defRPr sz="4000" b="1"/>
            </a:lvl3pPr>
            <a:lvl4pPr marL="1371600" indent="0">
              <a:buNone/>
              <a:defRPr sz="4000" b="1"/>
            </a:lvl4pPr>
            <a:lvl5pPr marL="1828800" indent="0">
              <a:buNone/>
              <a:defRPr sz="4000" b="1"/>
            </a:lvl5pPr>
          </a:lstStyle>
          <a:p>
            <a:pPr lvl="0"/>
            <a:r>
              <a:rPr lang="en-US"/>
              <a:t>XX%</a:t>
            </a:r>
          </a:p>
          <a:p>
            <a:pPr lvl="0"/>
            <a:r>
              <a:rPr lang="en-US"/>
              <a:t>XX%</a:t>
            </a:r>
          </a:p>
          <a:p>
            <a:pPr lvl="0"/>
            <a:r>
              <a:rPr lang="en-US"/>
              <a:t>XX%</a:t>
            </a:r>
            <a:endParaRPr lang="fr-FR"/>
          </a:p>
        </p:txBody>
      </p:sp>
      <p:sp>
        <p:nvSpPr>
          <p:cNvPr id="3" name="Espace réservé du numéro de diapositive 2">
            <a:extLst>
              <a:ext uri="{FF2B5EF4-FFF2-40B4-BE49-F238E27FC236}">
                <a16:creationId xmlns:a16="http://schemas.microsoft.com/office/drawing/2014/main" id="{7153200E-9F1D-244E-ACCF-F7DD4E0D1E8B}"/>
              </a:ext>
            </a:extLst>
          </p:cNvPr>
          <p:cNvSpPr>
            <a:spLocks noGrp="1"/>
          </p:cNvSpPr>
          <p:nvPr>
            <p:ph type="sldNum" sz="quarter" idx="25"/>
          </p:nvPr>
        </p:nvSpPr>
        <p:spPr/>
        <p:txBody>
          <a:bodyPr/>
          <a:lstStyle/>
          <a:p>
            <a:fld id="{336A302A-F574-494B-8C12-DE121E77BEF9}" type="slidenum">
              <a:rPr lang="fr-FR" smtClean="0"/>
              <a:pPr/>
              <a:t>‹N°›</a:t>
            </a:fld>
            <a:endParaRPr lang="fr-FR"/>
          </a:p>
        </p:txBody>
      </p:sp>
      <p:sp>
        <p:nvSpPr>
          <p:cNvPr id="9" name="Espace réservé du texte 4">
            <a:extLst>
              <a:ext uri="{FF2B5EF4-FFF2-40B4-BE49-F238E27FC236}">
                <a16:creationId xmlns:a16="http://schemas.microsoft.com/office/drawing/2014/main" id="{6BB3048A-6B49-FA4D-B8A2-86BF4202BADD}"/>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1" name="Picture 10" descr="A picture containing shape&#10;&#10;Description automatically generated">
            <a:extLst>
              <a:ext uri="{FF2B5EF4-FFF2-40B4-BE49-F238E27FC236}">
                <a16:creationId xmlns:a16="http://schemas.microsoft.com/office/drawing/2014/main" id="{C0EB3914-7D7E-4B16-AD0C-0D9C980924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51277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PHE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C1670C-E09C-47EA-9491-629AC54901CD}"/>
              </a:ext>
            </a:extLst>
          </p:cNvPr>
          <p:cNvSpPr/>
          <p:nvPr userDrawn="1"/>
        </p:nvSpPr>
        <p:spPr>
          <a:xfrm>
            <a:off x="0" y="0"/>
            <a:ext cx="5029201" cy="6858000"/>
          </a:xfrm>
          <a:prstGeom prst="rect">
            <a:avLst/>
          </a:pr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ext Placeholder 26">
            <a:extLst>
              <a:ext uri="{FF2B5EF4-FFF2-40B4-BE49-F238E27FC236}">
                <a16:creationId xmlns:a16="http://schemas.microsoft.com/office/drawing/2014/main" id="{6F7F73B7-4ABD-421C-9ABA-FF93DB9D0124}"/>
              </a:ext>
            </a:extLst>
          </p:cNvPr>
          <p:cNvSpPr>
            <a:spLocks noGrp="1"/>
          </p:cNvSpPr>
          <p:nvPr>
            <p:ph type="body" sz="quarter" idx="22" hasCustomPrompt="1"/>
          </p:nvPr>
        </p:nvSpPr>
        <p:spPr>
          <a:xfrm>
            <a:off x="5455696" y="5049079"/>
            <a:ext cx="3640801" cy="1116772"/>
          </a:xfrm>
        </p:spPr>
        <p:txBody>
          <a:bodyPr anchor="b">
            <a:noAutofit/>
          </a:bodyPr>
          <a:lstStyle>
            <a:lvl1pPr marL="0" indent="0">
              <a:buNone/>
              <a:defRPr sz="1200" b="1">
                <a:latin typeface="+mj-lt"/>
              </a:defRPr>
            </a:lvl1pPr>
            <a:lvl2pPr marL="457200" indent="0">
              <a:buNone/>
              <a:defRPr sz="1050"/>
            </a:lvl2pPr>
            <a:lvl3pPr>
              <a:defRPr sz="1100"/>
            </a:lvl3pPr>
            <a:lvl4pPr>
              <a:defRPr sz="1050"/>
            </a:lvl4pPr>
            <a:lvl5pPr>
              <a:defRPr sz="105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a:t>
            </a:r>
            <a:endParaRPr lang="fr-FR"/>
          </a:p>
        </p:txBody>
      </p:sp>
      <p:sp>
        <p:nvSpPr>
          <p:cNvPr id="12" name="Title 1">
            <a:extLst>
              <a:ext uri="{FF2B5EF4-FFF2-40B4-BE49-F238E27FC236}">
                <a16:creationId xmlns:a16="http://schemas.microsoft.com/office/drawing/2014/main" id="{57E918E0-A4E9-3545-8BB4-D172F287EEC3}"/>
              </a:ext>
            </a:extLst>
          </p:cNvPr>
          <p:cNvSpPr>
            <a:spLocks noGrp="1"/>
          </p:cNvSpPr>
          <p:nvPr>
            <p:ph type="ctrTitle" hasCustomPrompt="1"/>
          </p:nvPr>
        </p:nvSpPr>
        <p:spPr>
          <a:xfrm>
            <a:off x="371475" y="1160463"/>
            <a:ext cx="4324974" cy="2811462"/>
          </a:xfrm>
        </p:spPr>
        <p:txBody>
          <a:bodyPr anchor="t">
            <a:normAutofit/>
          </a:bodyPr>
          <a:lstStyle>
            <a:lvl1pPr algn="l">
              <a:defRPr sz="4000" b="1" spc="-150">
                <a:latin typeface="Arial" panose="020B0604020202020204" pitchFamily="34" charset="0"/>
                <a:cs typeface="Arial" panose="020B0604020202020204" pitchFamily="34" charset="0"/>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br>
              <a:rPr lang="en-US"/>
            </a:br>
            <a:r>
              <a:rPr lang="en-US" err="1"/>
              <a:t>nibh</a:t>
            </a:r>
            <a:r>
              <a:rPr lang="en-US"/>
              <a:t> lorem.</a:t>
            </a:r>
            <a:endParaRPr lang="fr-FR"/>
          </a:p>
        </p:txBody>
      </p:sp>
      <p:sp>
        <p:nvSpPr>
          <p:cNvPr id="13" name="Text Placeholder 31">
            <a:extLst>
              <a:ext uri="{FF2B5EF4-FFF2-40B4-BE49-F238E27FC236}">
                <a16:creationId xmlns:a16="http://schemas.microsoft.com/office/drawing/2014/main" id="{5AF098FB-2D9E-2B4D-A514-6F7AD9DB930C}"/>
              </a:ext>
            </a:extLst>
          </p:cNvPr>
          <p:cNvSpPr>
            <a:spLocks noGrp="1"/>
          </p:cNvSpPr>
          <p:nvPr>
            <p:ph type="body" sz="quarter" idx="24" hasCustomPrompt="1"/>
          </p:nvPr>
        </p:nvSpPr>
        <p:spPr>
          <a:xfrm>
            <a:off x="371476" y="4182176"/>
            <a:ext cx="4324974" cy="1864924"/>
          </a:xfrm>
        </p:spPr>
        <p:txBody>
          <a:bodyPr>
            <a:noAutofit/>
          </a:bodyPr>
          <a:lstStyle>
            <a:lvl1pPr marL="742950" indent="-742950">
              <a:buFont typeface="+mj-lt"/>
              <a:buAutoNum type="arabicPeriod"/>
              <a:defRPr sz="4000" b="1"/>
            </a:lvl1pPr>
            <a:lvl2pPr marL="457200" indent="0">
              <a:buNone/>
              <a:defRPr sz="4000" b="1"/>
            </a:lvl2pPr>
            <a:lvl3pPr marL="914400" indent="0">
              <a:buNone/>
              <a:defRPr sz="4000" b="1"/>
            </a:lvl3pPr>
            <a:lvl4pPr marL="1371600" indent="0">
              <a:buNone/>
              <a:defRPr sz="4000" b="1"/>
            </a:lvl4pPr>
            <a:lvl5pPr marL="1828800" indent="0">
              <a:buNone/>
              <a:defRPr sz="4000" b="1"/>
            </a:lvl5pPr>
          </a:lstStyle>
          <a:p>
            <a:pPr lvl="0"/>
            <a:r>
              <a:rPr lang="en-US"/>
              <a:t>XX%</a:t>
            </a:r>
          </a:p>
          <a:p>
            <a:pPr lvl="0"/>
            <a:r>
              <a:rPr lang="en-US"/>
              <a:t>XX%</a:t>
            </a:r>
          </a:p>
          <a:p>
            <a:pPr lvl="0"/>
            <a:r>
              <a:rPr lang="en-US"/>
              <a:t>XX%</a:t>
            </a:r>
            <a:endParaRPr lang="fr-FR"/>
          </a:p>
        </p:txBody>
      </p:sp>
      <p:sp>
        <p:nvSpPr>
          <p:cNvPr id="3" name="Espace réservé du numéro de diapositive 2">
            <a:extLst>
              <a:ext uri="{FF2B5EF4-FFF2-40B4-BE49-F238E27FC236}">
                <a16:creationId xmlns:a16="http://schemas.microsoft.com/office/drawing/2014/main" id="{F02DC715-BED8-0C4E-86FE-92DCD81B6AFF}"/>
              </a:ext>
            </a:extLst>
          </p:cNvPr>
          <p:cNvSpPr>
            <a:spLocks noGrp="1"/>
          </p:cNvSpPr>
          <p:nvPr>
            <p:ph type="sldNum" sz="quarter" idx="25"/>
          </p:nvPr>
        </p:nvSpPr>
        <p:spPr/>
        <p:txBody>
          <a:bodyPr/>
          <a:lstStyle/>
          <a:p>
            <a:fld id="{336A302A-F574-494B-8C12-DE121E77BEF9}" type="slidenum">
              <a:rPr lang="fr-FR" smtClean="0"/>
              <a:pPr/>
              <a:t>‹N°›</a:t>
            </a:fld>
            <a:endParaRPr lang="fr-FR"/>
          </a:p>
        </p:txBody>
      </p:sp>
      <p:sp>
        <p:nvSpPr>
          <p:cNvPr id="9" name="Espace réservé du texte 4">
            <a:extLst>
              <a:ext uri="{FF2B5EF4-FFF2-40B4-BE49-F238E27FC236}">
                <a16:creationId xmlns:a16="http://schemas.microsoft.com/office/drawing/2014/main" id="{48F3B92B-CBF5-2946-9E77-C8287B4377E8}"/>
              </a:ext>
            </a:extLst>
          </p:cNvPr>
          <p:cNvSpPr>
            <a:spLocks noGrp="1"/>
          </p:cNvSpPr>
          <p:nvPr>
            <p:ph type="body" sz="quarter" idx="26" hasCustomPrompt="1"/>
          </p:nvPr>
        </p:nvSpPr>
        <p:spPr>
          <a:xfrm>
            <a:off x="371475" y="333375"/>
            <a:ext cx="3105150" cy="258446"/>
          </a:xfrm>
        </p:spPr>
        <p:txBody>
          <a:bodyPr>
            <a:noAutofit/>
          </a:bodyPr>
          <a:lstStyle>
            <a:lvl1pPr marL="0" indent="0" algn="l">
              <a:buNone/>
              <a:defRPr sz="1200" b="1"/>
            </a:lvl1pPr>
          </a:lstStyle>
          <a:p>
            <a:pPr lvl="0"/>
            <a:r>
              <a:rPr lang="fr-CA"/>
              <a:t>SECTION</a:t>
            </a:r>
            <a:endParaRPr lang="fr-FR"/>
          </a:p>
        </p:txBody>
      </p:sp>
      <p:pic>
        <p:nvPicPr>
          <p:cNvPr id="11" name="Picture 10" descr="A picture containing shape&#10;&#10;Description automatically generated">
            <a:extLst>
              <a:ext uri="{FF2B5EF4-FFF2-40B4-BE49-F238E27FC236}">
                <a16:creationId xmlns:a16="http://schemas.microsoft.com/office/drawing/2014/main" id="{D3B4093F-B061-47BD-AA52-C88CC3C817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4006198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C1670C-E09C-47EA-9491-629AC54901CD}"/>
              </a:ext>
            </a:extLst>
          </p:cNvPr>
          <p:cNvSpPr/>
          <p:nvPr userDrawn="1"/>
        </p:nvSpPr>
        <p:spPr>
          <a:xfrm>
            <a:off x="0" y="0"/>
            <a:ext cx="6830008" cy="6858000"/>
          </a:xfrm>
          <a:prstGeom prst="rect">
            <a:avLst/>
          </a:prstGeom>
          <a:solidFill>
            <a:srgbClr val="99B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Text Placeholder 7">
            <a:extLst>
              <a:ext uri="{FF2B5EF4-FFF2-40B4-BE49-F238E27FC236}">
                <a16:creationId xmlns:a16="http://schemas.microsoft.com/office/drawing/2014/main" id="{BFA4E622-B71E-4FE8-85D5-52BAF24FFC7C}"/>
              </a:ext>
            </a:extLst>
          </p:cNvPr>
          <p:cNvSpPr>
            <a:spLocks noGrp="1"/>
          </p:cNvSpPr>
          <p:nvPr>
            <p:ph type="body" sz="quarter" idx="24" hasCustomPrompt="1"/>
          </p:nvPr>
        </p:nvSpPr>
        <p:spPr>
          <a:xfrm>
            <a:off x="7201483" y="526418"/>
            <a:ext cx="4638215" cy="275720"/>
          </a:xfrm>
        </p:spPr>
        <p:txBody>
          <a:bodyPr>
            <a:noAutofit/>
          </a:bodyPr>
          <a:lstStyle>
            <a:lvl1pPr marL="0" indent="0">
              <a:buNone/>
              <a:defRPr sz="1200" b="1">
                <a:latin typeface="+mj-lt"/>
              </a:defRPr>
            </a:lvl1pPr>
            <a:lvl2pPr marL="457200" indent="0">
              <a:buNone/>
              <a:defRPr sz="1050" b="1"/>
            </a:lvl2pPr>
            <a:lvl3pPr marL="914400" indent="0">
              <a:buNone/>
              <a:defRPr sz="1000" b="1"/>
            </a:lvl3pPr>
            <a:lvl4pPr marL="1371600" indent="0">
              <a:buNone/>
              <a:defRPr sz="900" b="1"/>
            </a:lvl4pPr>
            <a:lvl5pPr marL="1828800" indent="0">
              <a:buNone/>
              <a:defRPr sz="900" b="1"/>
            </a:lvl5pPr>
          </a:lstStyle>
          <a:p>
            <a:pPr lvl="0"/>
            <a:r>
              <a:rPr lang="en-US"/>
              <a:t>Lorem ipsum dolor </a:t>
            </a:r>
            <a:r>
              <a:rPr lang="en-US" err="1"/>
              <a:t>sitamet</a:t>
            </a:r>
            <a:r>
              <a:rPr lang="en-US"/>
              <a:t>.</a:t>
            </a:r>
            <a:endParaRPr lang="fr-FR"/>
          </a:p>
          <a:p>
            <a:pPr lvl="0"/>
            <a:endParaRPr lang="fr-FR"/>
          </a:p>
        </p:txBody>
      </p:sp>
      <p:sp>
        <p:nvSpPr>
          <p:cNvPr id="3" name="Espace réservé du numéro de diapositive 2">
            <a:extLst>
              <a:ext uri="{FF2B5EF4-FFF2-40B4-BE49-F238E27FC236}">
                <a16:creationId xmlns:a16="http://schemas.microsoft.com/office/drawing/2014/main" id="{0E6FABB2-140B-274F-A8AE-B1A6EAAE7372}"/>
              </a:ext>
            </a:extLst>
          </p:cNvPr>
          <p:cNvSpPr>
            <a:spLocks noGrp="1"/>
          </p:cNvSpPr>
          <p:nvPr>
            <p:ph type="sldNum" sz="quarter" idx="25"/>
          </p:nvPr>
        </p:nvSpPr>
        <p:spPr/>
        <p:txBody>
          <a:bodyPr/>
          <a:lstStyle/>
          <a:p>
            <a:fld id="{336A302A-F574-494B-8C12-DE121E77BEF9}" type="slidenum">
              <a:rPr lang="fr-FR" smtClean="0"/>
              <a:pPr/>
              <a:t>‹N°›</a:t>
            </a:fld>
            <a:endParaRPr lang="fr-FR"/>
          </a:p>
        </p:txBody>
      </p:sp>
      <p:sp>
        <p:nvSpPr>
          <p:cNvPr id="12" name="Title 1">
            <a:extLst>
              <a:ext uri="{FF2B5EF4-FFF2-40B4-BE49-F238E27FC236}">
                <a16:creationId xmlns:a16="http://schemas.microsoft.com/office/drawing/2014/main" id="{70E1DE47-038D-424C-9C53-6BA9DB54DF54}"/>
              </a:ext>
            </a:extLst>
          </p:cNvPr>
          <p:cNvSpPr>
            <a:spLocks noGrp="1"/>
          </p:cNvSpPr>
          <p:nvPr>
            <p:ph type="ctrTitle" hasCustomPrompt="1"/>
          </p:nvPr>
        </p:nvSpPr>
        <p:spPr>
          <a:xfrm>
            <a:off x="371475" y="1160462"/>
            <a:ext cx="5814721" cy="4624517"/>
          </a:xfrm>
        </p:spPr>
        <p:txBody>
          <a:bodyPr anchor="t">
            <a:normAutofit/>
          </a:bodyPr>
          <a:lstStyle>
            <a:lvl1pPr algn="l">
              <a:defRPr sz="4000" b="1" spc="-150">
                <a:latin typeface="Arial" panose="020B0604020202020204" pitchFamily="34" charset="0"/>
                <a:cs typeface="Arial" panose="020B0604020202020204" pitchFamily="34" charset="0"/>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br>
              <a:rPr lang="en-US"/>
            </a:br>
            <a:r>
              <a:rPr lang="en-US" err="1"/>
              <a:t>nibh</a:t>
            </a:r>
            <a:r>
              <a:rPr lang="en-US"/>
              <a:t> lorem.</a:t>
            </a:r>
            <a:endParaRPr lang="fr-FR"/>
          </a:p>
        </p:txBody>
      </p:sp>
      <p:sp>
        <p:nvSpPr>
          <p:cNvPr id="8" name="Espace réservé du texte 4">
            <a:extLst>
              <a:ext uri="{FF2B5EF4-FFF2-40B4-BE49-F238E27FC236}">
                <a16:creationId xmlns:a16="http://schemas.microsoft.com/office/drawing/2014/main" id="{43EEA452-CB9D-3849-BF93-F0B12F87F124}"/>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0" name="Picture 9" descr="A picture containing shape&#10;&#10;Description automatically generated">
            <a:extLst>
              <a:ext uri="{FF2B5EF4-FFF2-40B4-BE49-F238E27FC236}">
                <a16:creationId xmlns:a16="http://schemas.microsoft.com/office/drawing/2014/main" id="{CBCA7929-BB1F-4817-A913-E1BAF234E6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1283869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C1670C-E09C-47EA-9491-629AC54901CD}"/>
              </a:ext>
            </a:extLst>
          </p:cNvPr>
          <p:cNvSpPr/>
          <p:nvPr userDrawn="1"/>
        </p:nvSpPr>
        <p:spPr>
          <a:xfrm>
            <a:off x="-1" y="7981"/>
            <a:ext cx="6830009" cy="6858000"/>
          </a:xfrm>
          <a:prstGeom prst="rect">
            <a:avLst/>
          </a:pr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Text Placeholder 7">
            <a:extLst>
              <a:ext uri="{FF2B5EF4-FFF2-40B4-BE49-F238E27FC236}">
                <a16:creationId xmlns:a16="http://schemas.microsoft.com/office/drawing/2014/main" id="{BFA4E622-B71E-4FE8-85D5-52BAF24FFC7C}"/>
              </a:ext>
            </a:extLst>
          </p:cNvPr>
          <p:cNvSpPr>
            <a:spLocks noGrp="1"/>
          </p:cNvSpPr>
          <p:nvPr>
            <p:ph type="body" sz="quarter" idx="24" hasCustomPrompt="1"/>
          </p:nvPr>
        </p:nvSpPr>
        <p:spPr>
          <a:xfrm>
            <a:off x="7201484" y="526418"/>
            <a:ext cx="4638214" cy="378458"/>
          </a:xfrm>
        </p:spPr>
        <p:txBody>
          <a:bodyPr>
            <a:noAutofit/>
          </a:bodyPr>
          <a:lstStyle>
            <a:lvl1pPr marL="0" indent="0">
              <a:buNone/>
              <a:defRPr sz="1200" b="1">
                <a:latin typeface="+mj-lt"/>
              </a:defRPr>
            </a:lvl1pPr>
            <a:lvl2pPr marL="457200" indent="0">
              <a:buNone/>
              <a:defRPr sz="1050" b="1"/>
            </a:lvl2pPr>
            <a:lvl3pPr marL="914400" indent="0">
              <a:buNone/>
              <a:defRPr sz="1000" b="1"/>
            </a:lvl3pPr>
            <a:lvl4pPr marL="1371600" indent="0">
              <a:buNone/>
              <a:defRPr sz="900" b="1"/>
            </a:lvl4pPr>
            <a:lvl5pPr marL="1828800" indent="0">
              <a:buNone/>
              <a:defRPr sz="900" b="1"/>
            </a:lvl5pPr>
          </a:lstStyle>
          <a:p>
            <a:pPr lvl="0"/>
            <a:r>
              <a:rPr lang="en-US"/>
              <a:t>Lorem ipsum dolor </a:t>
            </a:r>
            <a:r>
              <a:rPr lang="en-US" err="1"/>
              <a:t>sitamet</a:t>
            </a:r>
            <a:r>
              <a:rPr lang="en-US"/>
              <a:t>.</a:t>
            </a:r>
            <a:endParaRPr lang="fr-FR"/>
          </a:p>
          <a:p>
            <a:pPr lvl="0"/>
            <a:endParaRPr lang="fr-FR"/>
          </a:p>
        </p:txBody>
      </p:sp>
      <p:sp>
        <p:nvSpPr>
          <p:cNvPr id="3" name="Espace réservé du numéro de diapositive 2">
            <a:extLst>
              <a:ext uri="{FF2B5EF4-FFF2-40B4-BE49-F238E27FC236}">
                <a16:creationId xmlns:a16="http://schemas.microsoft.com/office/drawing/2014/main" id="{FF8AC701-0E5C-1142-83CC-AE6712E03616}"/>
              </a:ext>
            </a:extLst>
          </p:cNvPr>
          <p:cNvSpPr>
            <a:spLocks noGrp="1"/>
          </p:cNvSpPr>
          <p:nvPr>
            <p:ph type="sldNum" sz="quarter" idx="25"/>
          </p:nvPr>
        </p:nvSpPr>
        <p:spPr/>
        <p:txBody>
          <a:bodyPr/>
          <a:lstStyle/>
          <a:p>
            <a:fld id="{336A302A-F574-494B-8C12-DE121E77BEF9}" type="slidenum">
              <a:rPr lang="fr-FR" smtClean="0"/>
              <a:pPr/>
              <a:t>‹N°›</a:t>
            </a:fld>
            <a:endParaRPr lang="fr-FR"/>
          </a:p>
        </p:txBody>
      </p:sp>
      <p:sp>
        <p:nvSpPr>
          <p:cNvPr id="12" name="Title 1">
            <a:extLst>
              <a:ext uri="{FF2B5EF4-FFF2-40B4-BE49-F238E27FC236}">
                <a16:creationId xmlns:a16="http://schemas.microsoft.com/office/drawing/2014/main" id="{F9AA1E16-9D3B-7147-A055-7C7D5C864CA2}"/>
              </a:ext>
            </a:extLst>
          </p:cNvPr>
          <p:cNvSpPr>
            <a:spLocks noGrp="1"/>
          </p:cNvSpPr>
          <p:nvPr>
            <p:ph type="ctrTitle" hasCustomPrompt="1"/>
          </p:nvPr>
        </p:nvSpPr>
        <p:spPr>
          <a:xfrm>
            <a:off x="371475" y="1160462"/>
            <a:ext cx="5824052" cy="4633847"/>
          </a:xfrm>
        </p:spPr>
        <p:txBody>
          <a:bodyPr anchor="t">
            <a:normAutofit/>
          </a:bodyPr>
          <a:lstStyle>
            <a:lvl1pPr algn="l">
              <a:defRPr sz="4000" b="1" spc="-150">
                <a:latin typeface="Arial" panose="020B0604020202020204" pitchFamily="34" charset="0"/>
                <a:cs typeface="Arial" panose="020B0604020202020204" pitchFamily="34" charset="0"/>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br>
              <a:rPr lang="en-US"/>
            </a:br>
            <a:r>
              <a:rPr lang="en-US" err="1"/>
              <a:t>nibh</a:t>
            </a:r>
            <a:r>
              <a:rPr lang="en-US"/>
              <a:t> lorem.</a:t>
            </a:r>
            <a:endParaRPr lang="fr-FR"/>
          </a:p>
        </p:txBody>
      </p:sp>
      <p:sp>
        <p:nvSpPr>
          <p:cNvPr id="8" name="Espace réservé du texte 4">
            <a:extLst>
              <a:ext uri="{FF2B5EF4-FFF2-40B4-BE49-F238E27FC236}">
                <a16:creationId xmlns:a16="http://schemas.microsoft.com/office/drawing/2014/main" id="{CFA5BAB9-9AB1-DC40-9A5D-D518DB8422A5}"/>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0" name="Picture 9" descr="A picture containing shape&#10;&#10;Description automatically generated">
            <a:extLst>
              <a:ext uri="{FF2B5EF4-FFF2-40B4-BE49-F238E27FC236}">
                <a16:creationId xmlns:a16="http://schemas.microsoft.com/office/drawing/2014/main" id="{BD9E57AF-92B5-4EA7-9076-1836C4DDF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3479726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OS POINT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6490177" y="1551524"/>
            <a:ext cx="5349521" cy="1110167"/>
          </a:xfrm>
        </p:spPr>
        <p:txBody>
          <a:bodyPr anchor="b">
            <a:normAutofit/>
          </a:bodyPr>
          <a:lstStyle>
            <a:lvl1pPr algn="l">
              <a:defRPr sz="4000" b="1" spc="-150">
                <a:latin typeface="Arial" panose="020B0604020202020204" pitchFamily="34" charset="0"/>
                <a:cs typeface="Arial" panose="020B0604020202020204" pitchFamily="34" charset="0"/>
              </a:defRPr>
            </a:lvl1pPr>
          </a:lstStyle>
          <a:p>
            <a:r>
              <a:rPr lang="en-US"/>
              <a:t>Lorem ipsum dolor sit </a:t>
            </a:r>
            <a:r>
              <a:rPr lang="en-US" err="1"/>
              <a:t>amet</a:t>
            </a:r>
            <a:endParaRPr lang="fr-FR"/>
          </a:p>
        </p:txBody>
      </p:sp>
      <p:sp>
        <p:nvSpPr>
          <p:cNvPr id="15" name="Title 1">
            <a:extLst>
              <a:ext uri="{FF2B5EF4-FFF2-40B4-BE49-F238E27FC236}">
                <a16:creationId xmlns:a16="http://schemas.microsoft.com/office/drawing/2014/main" id="{5D789E68-5837-4022-8D26-4526AF5CD4E6}"/>
              </a:ext>
            </a:extLst>
          </p:cNvPr>
          <p:cNvSpPr txBox="1">
            <a:spLocks/>
          </p:cNvSpPr>
          <p:nvPr userDrawn="1"/>
        </p:nvSpPr>
        <p:spPr>
          <a:xfrm>
            <a:off x="486928" y="565465"/>
            <a:ext cx="5725303" cy="57516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spc="-150">
                <a:solidFill>
                  <a:schemeClr val="tx1"/>
                </a:solidFill>
                <a:latin typeface="Arial" panose="020B0604020202020204" pitchFamily="34" charset="0"/>
                <a:ea typeface="+mj-ea"/>
                <a:cs typeface="Arial" panose="020B0604020202020204" pitchFamily="34" charset="0"/>
              </a:defRPr>
            </a:lvl1pPr>
          </a:lstStyle>
          <a:p>
            <a:pPr algn="ctr"/>
            <a:endParaRPr lang="fr-FR" sz="16600"/>
          </a:p>
        </p:txBody>
      </p:sp>
      <p:sp>
        <p:nvSpPr>
          <p:cNvPr id="4" name="Text Placeholder 3">
            <a:extLst>
              <a:ext uri="{FF2B5EF4-FFF2-40B4-BE49-F238E27FC236}">
                <a16:creationId xmlns:a16="http://schemas.microsoft.com/office/drawing/2014/main" id="{A7500D6E-CD11-4483-9948-7F1C7D91F311}"/>
              </a:ext>
            </a:extLst>
          </p:cNvPr>
          <p:cNvSpPr>
            <a:spLocks noGrp="1"/>
          </p:cNvSpPr>
          <p:nvPr>
            <p:ph type="body" sz="quarter" idx="25" hasCustomPrompt="1"/>
          </p:nvPr>
        </p:nvSpPr>
        <p:spPr>
          <a:xfrm>
            <a:off x="6490177" y="2863850"/>
            <a:ext cx="5349521" cy="2878138"/>
          </a:xfrm>
        </p:spPr>
        <p:txBody>
          <a:bodyPr>
            <a:noAutofit/>
          </a:bodyPr>
          <a:lstStyle>
            <a:lvl1pPr marL="0" indent="0">
              <a:buNone/>
              <a:defRPr sz="2800"/>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endParaRPr lang="fr-FR"/>
          </a:p>
        </p:txBody>
      </p:sp>
      <p:sp>
        <p:nvSpPr>
          <p:cNvPr id="13" name="Picture Placeholder 10">
            <a:extLst>
              <a:ext uri="{FF2B5EF4-FFF2-40B4-BE49-F238E27FC236}">
                <a16:creationId xmlns:a16="http://schemas.microsoft.com/office/drawing/2014/main" id="{CD247653-CBA1-4D38-B86B-970247F815A7}"/>
              </a:ext>
            </a:extLst>
          </p:cNvPr>
          <p:cNvSpPr>
            <a:spLocks noGrp="1"/>
          </p:cNvSpPr>
          <p:nvPr>
            <p:ph type="pic" sz="quarter" idx="11"/>
          </p:nvPr>
        </p:nvSpPr>
        <p:spPr>
          <a:xfrm>
            <a:off x="442360" y="591821"/>
            <a:ext cx="5725304" cy="5725304"/>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5" name="Espace réservé du texte 4">
            <a:extLst>
              <a:ext uri="{FF2B5EF4-FFF2-40B4-BE49-F238E27FC236}">
                <a16:creationId xmlns:a16="http://schemas.microsoft.com/office/drawing/2014/main" id="{6771B1CC-D121-E948-B529-89873FA2BA41}"/>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sp>
        <p:nvSpPr>
          <p:cNvPr id="6" name="Espace réservé du numéro de diapositive 5">
            <a:extLst>
              <a:ext uri="{FF2B5EF4-FFF2-40B4-BE49-F238E27FC236}">
                <a16:creationId xmlns:a16="http://schemas.microsoft.com/office/drawing/2014/main" id="{326EC7F0-3D7C-934A-885C-F6C81C70DDB3}"/>
              </a:ext>
            </a:extLst>
          </p:cNvPr>
          <p:cNvSpPr>
            <a:spLocks noGrp="1"/>
          </p:cNvSpPr>
          <p:nvPr>
            <p:ph type="sldNum" sz="quarter" idx="28"/>
          </p:nvPr>
        </p:nvSpPr>
        <p:spPr/>
        <p:txBody>
          <a:bodyPr/>
          <a:lstStyle/>
          <a:p>
            <a:fld id="{336A302A-F574-494B-8C12-DE121E77BEF9}" type="slidenum">
              <a:rPr lang="fr-FR" smtClean="0"/>
              <a:pPr/>
              <a:t>‹N°›</a:t>
            </a:fld>
            <a:endParaRPr lang="fr-FR"/>
          </a:p>
        </p:txBody>
      </p:sp>
      <p:pic>
        <p:nvPicPr>
          <p:cNvPr id="9" name="Picture 8" descr="A picture containing shape&#10;&#10;Description automatically generated">
            <a:extLst>
              <a:ext uri="{FF2B5EF4-FFF2-40B4-BE49-F238E27FC236}">
                <a16:creationId xmlns:a16="http://schemas.microsoft.com/office/drawing/2014/main" id="{5AD03AA5-99EC-4FA2-96F5-63B4A1AC80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4230677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GROS POINT 1">
    <p:bg>
      <p:bgPr>
        <a:solidFill>
          <a:srgbClr val="E9C22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4FCD-0C06-4D60-BDC1-E11B62396933}"/>
              </a:ext>
            </a:extLst>
          </p:cNvPr>
          <p:cNvSpPr>
            <a:spLocks noGrp="1"/>
          </p:cNvSpPr>
          <p:nvPr>
            <p:ph type="ctrTitle" hasCustomPrompt="1"/>
          </p:nvPr>
        </p:nvSpPr>
        <p:spPr>
          <a:xfrm>
            <a:off x="6490177" y="1551524"/>
            <a:ext cx="5349521" cy="1110167"/>
          </a:xfrm>
        </p:spPr>
        <p:txBody>
          <a:bodyPr anchor="b">
            <a:normAutofit/>
          </a:bodyPr>
          <a:lstStyle>
            <a:lvl1pPr algn="l">
              <a:defRPr sz="4000" b="1" spc="-150">
                <a:latin typeface="Arial" panose="020B0604020202020204" pitchFamily="34" charset="0"/>
                <a:cs typeface="Arial" panose="020B0604020202020204" pitchFamily="34" charset="0"/>
              </a:defRPr>
            </a:lvl1pPr>
          </a:lstStyle>
          <a:p>
            <a:r>
              <a:rPr lang="en-US"/>
              <a:t>Lorem ipsum dolor sit </a:t>
            </a:r>
            <a:r>
              <a:rPr lang="en-US" err="1"/>
              <a:t>amet</a:t>
            </a:r>
            <a:endParaRPr lang="fr-FR"/>
          </a:p>
        </p:txBody>
      </p:sp>
      <p:sp>
        <p:nvSpPr>
          <p:cNvPr id="15" name="Title 1">
            <a:extLst>
              <a:ext uri="{FF2B5EF4-FFF2-40B4-BE49-F238E27FC236}">
                <a16:creationId xmlns:a16="http://schemas.microsoft.com/office/drawing/2014/main" id="{5D789E68-5837-4022-8D26-4526AF5CD4E6}"/>
              </a:ext>
            </a:extLst>
          </p:cNvPr>
          <p:cNvSpPr txBox="1">
            <a:spLocks/>
          </p:cNvSpPr>
          <p:nvPr userDrawn="1"/>
        </p:nvSpPr>
        <p:spPr>
          <a:xfrm>
            <a:off x="486928" y="565465"/>
            <a:ext cx="5725303" cy="57516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spc="-150">
                <a:solidFill>
                  <a:schemeClr val="tx1"/>
                </a:solidFill>
                <a:latin typeface="Arial" panose="020B0604020202020204" pitchFamily="34" charset="0"/>
                <a:ea typeface="+mj-ea"/>
                <a:cs typeface="Arial" panose="020B0604020202020204" pitchFamily="34" charset="0"/>
              </a:defRPr>
            </a:lvl1pPr>
          </a:lstStyle>
          <a:p>
            <a:pPr algn="ctr"/>
            <a:endParaRPr lang="fr-FR" sz="16600"/>
          </a:p>
        </p:txBody>
      </p:sp>
      <p:sp>
        <p:nvSpPr>
          <p:cNvPr id="4" name="Text Placeholder 3">
            <a:extLst>
              <a:ext uri="{FF2B5EF4-FFF2-40B4-BE49-F238E27FC236}">
                <a16:creationId xmlns:a16="http://schemas.microsoft.com/office/drawing/2014/main" id="{A7500D6E-CD11-4483-9948-7F1C7D91F311}"/>
              </a:ext>
            </a:extLst>
          </p:cNvPr>
          <p:cNvSpPr>
            <a:spLocks noGrp="1"/>
          </p:cNvSpPr>
          <p:nvPr>
            <p:ph type="body" sz="quarter" idx="25" hasCustomPrompt="1"/>
          </p:nvPr>
        </p:nvSpPr>
        <p:spPr>
          <a:xfrm>
            <a:off x="6490177" y="2863850"/>
            <a:ext cx="5349521" cy="2878138"/>
          </a:xfrm>
        </p:spPr>
        <p:txBody>
          <a:bodyPr>
            <a:noAutofit/>
          </a:bodyPr>
          <a:lstStyle>
            <a:lvl1pPr marL="0" indent="0">
              <a:buNone/>
              <a:defRPr sz="2800"/>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Click to edit Master text styles</a:t>
            </a:r>
            <a:endParaRPr lang="fr-FR"/>
          </a:p>
        </p:txBody>
      </p:sp>
      <p:sp>
        <p:nvSpPr>
          <p:cNvPr id="13" name="Picture Placeholder 10">
            <a:extLst>
              <a:ext uri="{FF2B5EF4-FFF2-40B4-BE49-F238E27FC236}">
                <a16:creationId xmlns:a16="http://schemas.microsoft.com/office/drawing/2014/main" id="{CD247653-CBA1-4D38-B86B-970247F815A7}"/>
              </a:ext>
            </a:extLst>
          </p:cNvPr>
          <p:cNvSpPr>
            <a:spLocks noGrp="1"/>
          </p:cNvSpPr>
          <p:nvPr>
            <p:ph type="pic" sz="quarter" idx="11"/>
          </p:nvPr>
        </p:nvSpPr>
        <p:spPr>
          <a:xfrm>
            <a:off x="442360" y="591821"/>
            <a:ext cx="5725304" cy="5725304"/>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5" name="Espace réservé du texte 4">
            <a:extLst>
              <a:ext uri="{FF2B5EF4-FFF2-40B4-BE49-F238E27FC236}">
                <a16:creationId xmlns:a16="http://schemas.microsoft.com/office/drawing/2014/main" id="{6771B1CC-D121-E948-B529-89873FA2BA41}"/>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sp>
        <p:nvSpPr>
          <p:cNvPr id="6" name="Espace réservé du numéro de diapositive 5">
            <a:extLst>
              <a:ext uri="{FF2B5EF4-FFF2-40B4-BE49-F238E27FC236}">
                <a16:creationId xmlns:a16="http://schemas.microsoft.com/office/drawing/2014/main" id="{326EC7F0-3D7C-934A-885C-F6C81C70DDB3}"/>
              </a:ext>
            </a:extLst>
          </p:cNvPr>
          <p:cNvSpPr>
            <a:spLocks noGrp="1"/>
          </p:cNvSpPr>
          <p:nvPr>
            <p:ph type="sldNum" sz="quarter" idx="28"/>
          </p:nvPr>
        </p:nvSpPr>
        <p:spPr/>
        <p:txBody>
          <a:bodyPr/>
          <a:lstStyle/>
          <a:p>
            <a:fld id="{336A302A-F574-494B-8C12-DE121E77BEF9}" type="slidenum">
              <a:rPr lang="fr-FR" smtClean="0"/>
              <a:pPr/>
              <a:t>‹N°›</a:t>
            </a:fld>
            <a:endParaRPr lang="fr-FR"/>
          </a:p>
        </p:txBody>
      </p:sp>
      <p:pic>
        <p:nvPicPr>
          <p:cNvPr id="9" name="Picture 8" descr="A picture containing shape&#10;&#10;Description automatically generated">
            <a:extLst>
              <a:ext uri="{FF2B5EF4-FFF2-40B4-BE49-F238E27FC236}">
                <a16:creationId xmlns:a16="http://schemas.microsoft.com/office/drawing/2014/main" id="{324C3D53-8F17-49AF-AE35-1B66AC100B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25815171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IMAGE TITRE 01">
    <p:bg>
      <p:bgPr>
        <a:solidFill>
          <a:schemeClr val="accent1"/>
        </a:solidFill>
        <a:effectLst/>
      </p:bgPr>
    </p:bg>
    <p:spTree>
      <p:nvGrpSpPr>
        <p:cNvPr id="1" name=""/>
        <p:cNvGrpSpPr/>
        <p:nvPr/>
      </p:nvGrpSpPr>
      <p:grpSpPr>
        <a:xfrm>
          <a:off x="0" y="0"/>
          <a:ext cx="0" cy="0"/>
          <a:chOff x="0" y="0"/>
          <a:chExt cx="0" cy="0"/>
        </a:xfrm>
      </p:grpSpPr>
      <p:sp>
        <p:nvSpPr>
          <p:cNvPr id="16" name="Picture Placeholder 10">
            <a:extLst>
              <a:ext uri="{FF2B5EF4-FFF2-40B4-BE49-F238E27FC236}">
                <a16:creationId xmlns:a16="http://schemas.microsoft.com/office/drawing/2014/main" id="{F39EE452-0138-45B5-8D6D-6F8548874BDF}"/>
              </a:ext>
            </a:extLst>
          </p:cNvPr>
          <p:cNvSpPr>
            <a:spLocks noGrp="1"/>
          </p:cNvSpPr>
          <p:nvPr>
            <p:ph type="pic" sz="quarter" idx="11"/>
          </p:nvPr>
        </p:nvSpPr>
        <p:spPr>
          <a:xfrm>
            <a:off x="5461782" y="-1197789"/>
            <a:ext cx="9465331" cy="9465331"/>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14" name="Text Placeholder 33">
            <a:extLst>
              <a:ext uri="{FF2B5EF4-FFF2-40B4-BE49-F238E27FC236}">
                <a16:creationId xmlns:a16="http://schemas.microsoft.com/office/drawing/2014/main" id="{620A7145-7884-4C56-AC04-3689B50AC5E4}"/>
              </a:ext>
            </a:extLst>
          </p:cNvPr>
          <p:cNvSpPr>
            <a:spLocks noGrp="1"/>
          </p:cNvSpPr>
          <p:nvPr>
            <p:ph type="body" sz="quarter" idx="12" hasCustomPrompt="1"/>
          </p:nvPr>
        </p:nvSpPr>
        <p:spPr>
          <a:xfrm>
            <a:off x="380373" y="3020521"/>
            <a:ext cx="4205695" cy="2196778"/>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19" name="Title 1">
            <a:extLst>
              <a:ext uri="{FF2B5EF4-FFF2-40B4-BE49-F238E27FC236}">
                <a16:creationId xmlns:a16="http://schemas.microsoft.com/office/drawing/2014/main" id="{F31FCFA2-13C0-4AD1-919B-39BD43721F72}"/>
              </a:ext>
            </a:extLst>
          </p:cNvPr>
          <p:cNvSpPr>
            <a:spLocks noGrp="1"/>
          </p:cNvSpPr>
          <p:nvPr>
            <p:ph type="ctrTitle" hasCustomPrompt="1"/>
          </p:nvPr>
        </p:nvSpPr>
        <p:spPr>
          <a:xfrm>
            <a:off x="380373" y="1160463"/>
            <a:ext cx="4205694"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3" name="Text Placeholder 2">
            <a:extLst>
              <a:ext uri="{FF2B5EF4-FFF2-40B4-BE49-F238E27FC236}">
                <a16:creationId xmlns:a16="http://schemas.microsoft.com/office/drawing/2014/main" id="{3C5573AD-055F-4EDF-8BAB-930C90BA8E3C}"/>
              </a:ext>
            </a:extLst>
          </p:cNvPr>
          <p:cNvSpPr>
            <a:spLocks noGrp="1"/>
          </p:cNvSpPr>
          <p:nvPr>
            <p:ph type="body" sz="quarter" idx="13" hasCustomPrompt="1"/>
          </p:nvPr>
        </p:nvSpPr>
        <p:spPr>
          <a:xfrm>
            <a:off x="381000" y="2476511"/>
            <a:ext cx="4205288"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pic>
        <p:nvPicPr>
          <p:cNvPr id="7" name="Picture 6" descr="A picture containing shape&#10;&#10;Description automatically generated">
            <a:extLst>
              <a:ext uri="{FF2B5EF4-FFF2-40B4-BE49-F238E27FC236}">
                <a16:creationId xmlns:a16="http://schemas.microsoft.com/office/drawing/2014/main" id="{BA36D7A3-DB7D-4287-91DE-FABDB026AF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8" name="Slide Number Placeholder 5">
            <a:extLst>
              <a:ext uri="{FF2B5EF4-FFF2-40B4-BE49-F238E27FC236}">
                <a16:creationId xmlns:a16="http://schemas.microsoft.com/office/drawing/2014/main" id="{F0CB5A18-39FB-DCBF-F478-71966E82CCEA}"/>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2668303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IMAGE TITRE 02">
    <p:bg>
      <p:bgPr>
        <a:solidFill>
          <a:schemeClr val="accent2"/>
        </a:solidFill>
        <a:effectLst/>
      </p:bgPr>
    </p:bg>
    <p:spTree>
      <p:nvGrpSpPr>
        <p:cNvPr id="1" name=""/>
        <p:cNvGrpSpPr/>
        <p:nvPr/>
      </p:nvGrpSpPr>
      <p:grpSpPr>
        <a:xfrm>
          <a:off x="0" y="0"/>
          <a:ext cx="0" cy="0"/>
          <a:chOff x="0" y="0"/>
          <a:chExt cx="0" cy="0"/>
        </a:xfrm>
      </p:grpSpPr>
      <p:sp>
        <p:nvSpPr>
          <p:cNvPr id="16" name="Picture Placeholder 10">
            <a:extLst>
              <a:ext uri="{FF2B5EF4-FFF2-40B4-BE49-F238E27FC236}">
                <a16:creationId xmlns:a16="http://schemas.microsoft.com/office/drawing/2014/main" id="{F39EE452-0138-45B5-8D6D-6F8548874BDF}"/>
              </a:ext>
            </a:extLst>
          </p:cNvPr>
          <p:cNvSpPr>
            <a:spLocks noGrp="1"/>
          </p:cNvSpPr>
          <p:nvPr>
            <p:ph type="pic" sz="quarter" idx="11"/>
          </p:nvPr>
        </p:nvSpPr>
        <p:spPr>
          <a:xfrm>
            <a:off x="5443121" y="-1197789"/>
            <a:ext cx="9465331" cy="9465331"/>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7" name="Text Placeholder 33">
            <a:extLst>
              <a:ext uri="{FF2B5EF4-FFF2-40B4-BE49-F238E27FC236}">
                <a16:creationId xmlns:a16="http://schemas.microsoft.com/office/drawing/2014/main" id="{7BAC04B6-CAE6-4E40-B499-781669937682}"/>
              </a:ext>
            </a:extLst>
          </p:cNvPr>
          <p:cNvSpPr>
            <a:spLocks noGrp="1"/>
          </p:cNvSpPr>
          <p:nvPr>
            <p:ph type="body" sz="quarter" idx="12" hasCustomPrompt="1"/>
          </p:nvPr>
        </p:nvSpPr>
        <p:spPr>
          <a:xfrm>
            <a:off x="380373" y="3020521"/>
            <a:ext cx="4205695" cy="2196778"/>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8" name="Title 1">
            <a:extLst>
              <a:ext uri="{FF2B5EF4-FFF2-40B4-BE49-F238E27FC236}">
                <a16:creationId xmlns:a16="http://schemas.microsoft.com/office/drawing/2014/main" id="{F5801767-10D5-1C4B-AA1A-6FA28A0818BD}"/>
              </a:ext>
            </a:extLst>
          </p:cNvPr>
          <p:cNvSpPr>
            <a:spLocks noGrp="1"/>
          </p:cNvSpPr>
          <p:nvPr>
            <p:ph type="ctrTitle" hasCustomPrompt="1"/>
          </p:nvPr>
        </p:nvSpPr>
        <p:spPr>
          <a:xfrm>
            <a:off x="380373" y="1160463"/>
            <a:ext cx="4205694"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9" name="Text Placeholder 2">
            <a:extLst>
              <a:ext uri="{FF2B5EF4-FFF2-40B4-BE49-F238E27FC236}">
                <a16:creationId xmlns:a16="http://schemas.microsoft.com/office/drawing/2014/main" id="{3A3367D5-C4FA-3049-A12A-F3FE31C43FF3}"/>
              </a:ext>
            </a:extLst>
          </p:cNvPr>
          <p:cNvSpPr>
            <a:spLocks noGrp="1"/>
          </p:cNvSpPr>
          <p:nvPr>
            <p:ph type="body" sz="quarter" idx="13" hasCustomPrompt="1"/>
          </p:nvPr>
        </p:nvSpPr>
        <p:spPr>
          <a:xfrm>
            <a:off x="381000" y="2476511"/>
            <a:ext cx="4205288"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pic>
        <p:nvPicPr>
          <p:cNvPr id="10" name="Picture 9" descr="A picture containing shape&#10;&#10;Description automatically generated">
            <a:extLst>
              <a:ext uri="{FF2B5EF4-FFF2-40B4-BE49-F238E27FC236}">
                <a16:creationId xmlns:a16="http://schemas.microsoft.com/office/drawing/2014/main" id="{FA5E8444-C306-4101-AE37-4F28F5BBBB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11" name="Slide Number Placeholder 5">
            <a:extLst>
              <a:ext uri="{FF2B5EF4-FFF2-40B4-BE49-F238E27FC236}">
                <a16:creationId xmlns:a16="http://schemas.microsoft.com/office/drawing/2014/main" id="{4910F522-2421-5A36-0461-6F9B1B40060C}"/>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9500727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IMAGE TITRE 02">
    <p:bg>
      <p:bgPr>
        <a:solidFill>
          <a:schemeClr val="bg1"/>
        </a:solidFill>
        <a:effectLst/>
      </p:bgPr>
    </p:bg>
    <p:spTree>
      <p:nvGrpSpPr>
        <p:cNvPr id="1" name=""/>
        <p:cNvGrpSpPr/>
        <p:nvPr/>
      </p:nvGrpSpPr>
      <p:grpSpPr>
        <a:xfrm>
          <a:off x="0" y="0"/>
          <a:ext cx="0" cy="0"/>
          <a:chOff x="0" y="0"/>
          <a:chExt cx="0" cy="0"/>
        </a:xfrm>
      </p:grpSpPr>
      <p:sp>
        <p:nvSpPr>
          <p:cNvPr id="16" name="Picture Placeholder 10">
            <a:extLst>
              <a:ext uri="{FF2B5EF4-FFF2-40B4-BE49-F238E27FC236}">
                <a16:creationId xmlns:a16="http://schemas.microsoft.com/office/drawing/2014/main" id="{F39EE452-0138-45B5-8D6D-6F8548874BDF}"/>
              </a:ext>
            </a:extLst>
          </p:cNvPr>
          <p:cNvSpPr>
            <a:spLocks noGrp="1"/>
          </p:cNvSpPr>
          <p:nvPr>
            <p:ph type="pic" sz="quarter" idx="11"/>
          </p:nvPr>
        </p:nvSpPr>
        <p:spPr>
          <a:xfrm>
            <a:off x="5443121" y="-1197789"/>
            <a:ext cx="9465331" cy="9465331"/>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7" name="Text Placeholder 33">
            <a:extLst>
              <a:ext uri="{FF2B5EF4-FFF2-40B4-BE49-F238E27FC236}">
                <a16:creationId xmlns:a16="http://schemas.microsoft.com/office/drawing/2014/main" id="{7BAC04B6-CAE6-4E40-B499-781669937682}"/>
              </a:ext>
            </a:extLst>
          </p:cNvPr>
          <p:cNvSpPr>
            <a:spLocks noGrp="1"/>
          </p:cNvSpPr>
          <p:nvPr>
            <p:ph type="body" sz="quarter" idx="12" hasCustomPrompt="1"/>
          </p:nvPr>
        </p:nvSpPr>
        <p:spPr>
          <a:xfrm>
            <a:off x="380373" y="3020521"/>
            <a:ext cx="4205695" cy="2196778"/>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8" name="Title 1">
            <a:extLst>
              <a:ext uri="{FF2B5EF4-FFF2-40B4-BE49-F238E27FC236}">
                <a16:creationId xmlns:a16="http://schemas.microsoft.com/office/drawing/2014/main" id="{F5801767-10D5-1C4B-AA1A-6FA28A0818BD}"/>
              </a:ext>
            </a:extLst>
          </p:cNvPr>
          <p:cNvSpPr>
            <a:spLocks noGrp="1"/>
          </p:cNvSpPr>
          <p:nvPr>
            <p:ph type="ctrTitle" hasCustomPrompt="1"/>
          </p:nvPr>
        </p:nvSpPr>
        <p:spPr>
          <a:xfrm>
            <a:off x="380373" y="1160463"/>
            <a:ext cx="4205694"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9" name="Text Placeholder 2">
            <a:extLst>
              <a:ext uri="{FF2B5EF4-FFF2-40B4-BE49-F238E27FC236}">
                <a16:creationId xmlns:a16="http://schemas.microsoft.com/office/drawing/2014/main" id="{3A3367D5-C4FA-3049-A12A-F3FE31C43FF3}"/>
              </a:ext>
            </a:extLst>
          </p:cNvPr>
          <p:cNvSpPr>
            <a:spLocks noGrp="1"/>
          </p:cNvSpPr>
          <p:nvPr>
            <p:ph type="body" sz="quarter" idx="13" hasCustomPrompt="1"/>
          </p:nvPr>
        </p:nvSpPr>
        <p:spPr>
          <a:xfrm>
            <a:off x="381000" y="2476511"/>
            <a:ext cx="4205288"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pic>
        <p:nvPicPr>
          <p:cNvPr id="10" name="Picture 9" descr="A picture containing shape&#10;&#10;Description automatically generated">
            <a:extLst>
              <a:ext uri="{FF2B5EF4-FFF2-40B4-BE49-F238E27FC236}">
                <a16:creationId xmlns:a16="http://schemas.microsoft.com/office/drawing/2014/main" id="{BEE03761-2DF8-4479-B5D2-EB2E454D65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11" name="Slide Number Placeholder 5">
            <a:extLst>
              <a:ext uri="{FF2B5EF4-FFF2-40B4-BE49-F238E27FC236}">
                <a16:creationId xmlns:a16="http://schemas.microsoft.com/office/drawing/2014/main" id="{2618B3F5-4B2B-C9B0-E0CD-412ABACCFA3C}"/>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871045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IMAGE TITRE 03">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2A79B61-22E6-4412-AF5B-34A73CFFE472}"/>
              </a:ext>
            </a:extLst>
          </p:cNvPr>
          <p:cNvSpPr/>
          <p:nvPr userDrawn="1"/>
        </p:nvSpPr>
        <p:spPr>
          <a:xfrm>
            <a:off x="-1" y="0"/>
            <a:ext cx="6124576" cy="6858000"/>
          </a:xfrm>
          <a:prstGeom prst="rect">
            <a:avLst/>
          </a:prstGeom>
          <a:solidFill>
            <a:srgbClr val="99B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Picture Placeholder 32">
            <a:extLst>
              <a:ext uri="{FF2B5EF4-FFF2-40B4-BE49-F238E27FC236}">
                <a16:creationId xmlns:a16="http://schemas.microsoft.com/office/drawing/2014/main" id="{C4A0A9CB-A85F-496B-AA4C-1A626831903D}"/>
              </a:ext>
            </a:extLst>
          </p:cNvPr>
          <p:cNvSpPr>
            <a:spLocks noGrp="1"/>
          </p:cNvSpPr>
          <p:nvPr>
            <p:ph type="pic" sz="quarter" idx="13"/>
          </p:nvPr>
        </p:nvSpPr>
        <p:spPr>
          <a:xfrm>
            <a:off x="4442790" y="0"/>
            <a:ext cx="7749211" cy="6858000"/>
          </a:xfrm>
          <a:custGeom>
            <a:avLst/>
            <a:gdLst>
              <a:gd name="connsiteX0" fmla="*/ 0 w 7749211"/>
              <a:gd name="connsiteY0" fmla="*/ 0 h 6858000"/>
              <a:gd name="connsiteX1" fmla="*/ 7749211 w 7749211"/>
              <a:gd name="connsiteY1" fmla="*/ 0 h 6858000"/>
              <a:gd name="connsiteX2" fmla="*/ 7749211 w 7749211"/>
              <a:gd name="connsiteY2" fmla="*/ 6858000 h 6858000"/>
              <a:gd name="connsiteX3" fmla="*/ 0 w 7749211"/>
              <a:gd name="connsiteY3" fmla="*/ 6858000 h 6858000"/>
              <a:gd name="connsiteX4" fmla="*/ 86532 w 7749211"/>
              <a:gd name="connsiteY4" fmla="*/ 6775500 h 6858000"/>
              <a:gd name="connsiteX5" fmla="*/ 1472697 w 7749211"/>
              <a:gd name="connsiteY5" fmla="*/ 3429000 h 6858000"/>
              <a:gd name="connsiteX6" fmla="*/ 86532 w 7749211"/>
              <a:gd name="connsiteY6" fmla="*/ 825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9211" h="6858000">
                <a:moveTo>
                  <a:pt x="0" y="0"/>
                </a:moveTo>
                <a:lnTo>
                  <a:pt x="7749211" y="0"/>
                </a:lnTo>
                <a:lnTo>
                  <a:pt x="7749211" y="6858000"/>
                </a:lnTo>
                <a:lnTo>
                  <a:pt x="0" y="6858000"/>
                </a:lnTo>
                <a:lnTo>
                  <a:pt x="86532" y="6775500"/>
                </a:lnTo>
                <a:cubicBezTo>
                  <a:pt x="942975" y="5919056"/>
                  <a:pt x="1472697" y="4735890"/>
                  <a:pt x="1472697" y="3429000"/>
                </a:cubicBezTo>
                <a:cubicBezTo>
                  <a:pt x="1472697" y="2122111"/>
                  <a:pt x="942975" y="938944"/>
                  <a:pt x="86532" y="82500"/>
                </a:cubicBez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sp>
        <p:nvSpPr>
          <p:cNvPr id="7" name="Text Placeholder 33">
            <a:extLst>
              <a:ext uri="{FF2B5EF4-FFF2-40B4-BE49-F238E27FC236}">
                <a16:creationId xmlns:a16="http://schemas.microsoft.com/office/drawing/2014/main" id="{DF5C5D10-18BA-E54E-8552-151909C6DE68}"/>
              </a:ext>
            </a:extLst>
          </p:cNvPr>
          <p:cNvSpPr>
            <a:spLocks noGrp="1"/>
          </p:cNvSpPr>
          <p:nvPr>
            <p:ph type="body" sz="quarter" idx="12" hasCustomPrompt="1"/>
          </p:nvPr>
        </p:nvSpPr>
        <p:spPr>
          <a:xfrm>
            <a:off x="380373" y="3020521"/>
            <a:ext cx="4205695" cy="2196778"/>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8" name="Title 1">
            <a:extLst>
              <a:ext uri="{FF2B5EF4-FFF2-40B4-BE49-F238E27FC236}">
                <a16:creationId xmlns:a16="http://schemas.microsoft.com/office/drawing/2014/main" id="{EDC8C4FD-C215-7D46-8FF5-D0FDDB5C7613}"/>
              </a:ext>
            </a:extLst>
          </p:cNvPr>
          <p:cNvSpPr>
            <a:spLocks noGrp="1"/>
          </p:cNvSpPr>
          <p:nvPr>
            <p:ph type="ctrTitle" hasCustomPrompt="1"/>
          </p:nvPr>
        </p:nvSpPr>
        <p:spPr>
          <a:xfrm>
            <a:off x="380373" y="1160463"/>
            <a:ext cx="4205694"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10" name="Text Placeholder 2">
            <a:extLst>
              <a:ext uri="{FF2B5EF4-FFF2-40B4-BE49-F238E27FC236}">
                <a16:creationId xmlns:a16="http://schemas.microsoft.com/office/drawing/2014/main" id="{6C4C39E1-A6C9-2943-B642-B8CE28921B5A}"/>
              </a:ext>
            </a:extLst>
          </p:cNvPr>
          <p:cNvSpPr>
            <a:spLocks noGrp="1"/>
          </p:cNvSpPr>
          <p:nvPr>
            <p:ph type="body" sz="quarter" idx="14" hasCustomPrompt="1"/>
          </p:nvPr>
        </p:nvSpPr>
        <p:spPr>
          <a:xfrm>
            <a:off x="381000" y="2476511"/>
            <a:ext cx="4205288"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pic>
        <p:nvPicPr>
          <p:cNvPr id="12" name="Picture 11" descr="A picture containing shape&#10;&#10;Description automatically generated">
            <a:extLst>
              <a:ext uri="{FF2B5EF4-FFF2-40B4-BE49-F238E27FC236}">
                <a16:creationId xmlns:a16="http://schemas.microsoft.com/office/drawing/2014/main" id="{CFE18317-3CBD-4034-ACA0-EA38F1FAE9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9" name="Slide Number Placeholder 5">
            <a:extLst>
              <a:ext uri="{FF2B5EF4-FFF2-40B4-BE49-F238E27FC236}">
                <a16:creationId xmlns:a16="http://schemas.microsoft.com/office/drawing/2014/main" id="{B7AF6959-8CA9-E2DD-BFE6-2378E7AD5761}"/>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1221309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IMAGE TITRE 04">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2A79B61-22E6-4412-AF5B-34A73CFFE472}"/>
              </a:ext>
            </a:extLst>
          </p:cNvPr>
          <p:cNvSpPr/>
          <p:nvPr userDrawn="1"/>
        </p:nvSpPr>
        <p:spPr>
          <a:xfrm>
            <a:off x="-1" y="0"/>
            <a:ext cx="6124576" cy="6858000"/>
          </a:xfrm>
          <a:prstGeom prst="rect">
            <a:avLst/>
          </a:pr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Picture Placeholder 32">
            <a:extLst>
              <a:ext uri="{FF2B5EF4-FFF2-40B4-BE49-F238E27FC236}">
                <a16:creationId xmlns:a16="http://schemas.microsoft.com/office/drawing/2014/main" id="{C4A0A9CB-A85F-496B-AA4C-1A626831903D}"/>
              </a:ext>
            </a:extLst>
          </p:cNvPr>
          <p:cNvSpPr>
            <a:spLocks noGrp="1"/>
          </p:cNvSpPr>
          <p:nvPr>
            <p:ph type="pic" sz="quarter" idx="13"/>
          </p:nvPr>
        </p:nvSpPr>
        <p:spPr>
          <a:xfrm>
            <a:off x="4442789" y="0"/>
            <a:ext cx="7749211" cy="6858000"/>
          </a:xfrm>
          <a:custGeom>
            <a:avLst/>
            <a:gdLst>
              <a:gd name="connsiteX0" fmla="*/ 0 w 7749211"/>
              <a:gd name="connsiteY0" fmla="*/ 0 h 6858000"/>
              <a:gd name="connsiteX1" fmla="*/ 7749211 w 7749211"/>
              <a:gd name="connsiteY1" fmla="*/ 0 h 6858000"/>
              <a:gd name="connsiteX2" fmla="*/ 7749211 w 7749211"/>
              <a:gd name="connsiteY2" fmla="*/ 6858000 h 6858000"/>
              <a:gd name="connsiteX3" fmla="*/ 0 w 7749211"/>
              <a:gd name="connsiteY3" fmla="*/ 6858000 h 6858000"/>
              <a:gd name="connsiteX4" fmla="*/ 86532 w 7749211"/>
              <a:gd name="connsiteY4" fmla="*/ 6775500 h 6858000"/>
              <a:gd name="connsiteX5" fmla="*/ 1472697 w 7749211"/>
              <a:gd name="connsiteY5" fmla="*/ 3429000 h 6858000"/>
              <a:gd name="connsiteX6" fmla="*/ 86532 w 7749211"/>
              <a:gd name="connsiteY6" fmla="*/ 825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9211" h="6858000">
                <a:moveTo>
                  <a:pt x="0" y="0"/>
                </a:moveTo>
                <a:lnTo>
                  <a:pt x="7749211" y="0"/>
                </a:lnTo>
                <a:lnTo>
                  <a:pt x="7749211" y="6858000"/>
                </a:lnTo>
                <a:lnTo>
                  <a:pt x="0" y="6858000"/>
                </a:lnTo>
                <a:lnTo>
                  <a:pt x="86532" y="6775500"/>
                </a:lnTo>
                <a:cubicBezTo>
                  <a:pt x="942975" y="5919056"/>
                  <a:pt x="1472697" y="4735890"/>
                  <a:pt x="1472697" y="3429000"/>
                </a:cubicBezTo>
                <a:cubicBezTo>
                  <a:pt x="1472697" y="2122111"/>
                  <a:pt x="942975" y="938944"/>
                  <a:pt x="86532" y="82500"/>
                </a:cubicBez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sp>
        <p:nvSpPr>
          <p:cNvPr id="7" name="Text Placeholder 33">
            <a:extLst>
              <a:ext uri="{FF2B5EF4-FFF2-40B4-BE49-F238E27FC236}">
                <a16:creationId xmlns:a16="http://schemas.microsoft.com/office/drawing/2014/main" id="{9065E334-B20F-D345-B99A-ABF0D3E24255}"/>
              </a:ext>
            </a:extLst>
          </p:cNvPr>
          <p:cNvSpPr>
            <a:spLocks noGrp="1"/>
          </p:cNvSpPr>
          <p:nvPr>
            <p:ph type="body" sz="quarter" idx="12" hasCustomPrompt="1"/>
          </p:nvPr>
        </p:nvSpPr>
        <p:spPr>
          <a:xfrm>
            <a:off x="380373" y="3020521"/>
            <a:ext cx="4205695" cy="2196778"/>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8" name="Title 1">
            <a:extLst>
              <a:ext uri="{FF2B5EF4-FFF2-40B4-BE49-F238E27FC236}">
                <a16:creationId xmlns:a16="http://schemas.microsoft.com/office/drawing/2014/main" id="{112FF69B-5107-044C-BF32-2B0EF19BD79E}"/>
              </a:ext>
            </a:extLst>
          </p:cNvPr>
          <p:cNvSpPr>
            <a:spLocks noGrp="1"/>
          </p:cNvSpPr>
          <p:nvPr>
            <p:ph type="ctrTitle" hasCustomPrompt="1"/>
          </p:nvPr>
        </p:nvSpPr>
        <p:spPr>
          <a:xfrm>
            <a:off x="380373" y="1160463"/>
            <a:ext cx="4205694"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10" name="Text Placeholder 2">
            <a:extLst>
              <a:ext uri="{FF2B5EF4-FFF2-40B4-BE49-F238E27FC236}">
                <a16:creationId xmlns:a16="http://schemas.microsoft.com/office/drawing/2014/main" id="{98063A8F-FB94-8142-B898-6F3B06EBC260}"/>
              </a:ext>
            </a:extLst>
          </p:cNvPr>
          <p:cNvSpPr>
            <a:spLocks noGrp="1"/>
          </p:cNvSpPr>
          <p:nvPr>
            <p:ph type="body" sz="quarter" idx="14" hasCustomPrompt="1"/>
          </p:nvPr>
        </p:nvSpPr>
        <p:spPr>
          <a:xfrm>
            <a:off x="381000" y="2476511"/>
            <a:ext cx="4205288"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pic>
        <p:nvPicPr>
          <p:cNvPr id="12" name="Picture 11" descr="A picture containing shape&#10;&#10;Description automatically generated">
            <a:extLst>
              <a:ext uri="{FF2B5EF4-FFF2-40B4-BE49-F238E27FC236}">
                <a16:creationId xmlns:a16="http://schemas.microsoft.com/office/drawing/2014/main" id="{80E44B17-F4DA-48D2-AA59-F3ED9A8A7A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9" name="Slide Number Placeholder 5">
            <a:extLst>
              <a:ext uri="{FF2B5EF4-FFF2-40B4-BE49-F238E27FC236}">
                <a16:creationId xmlns:a16="http://schemas.microsoft.com/office/drawing/2014/main" id="{93E58F3C-B2BD-1F6C-C85D-93EB523FE4AC}"/>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865898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IMAGE TITRE 05_logoblanc">
    <p:bg>
      <p:bgPr>
        <a:solidFill>
          <a:srgbClr val="F2CC26"/>
        </a:solidFill>
        <a:effectLst/>
      </p:bgPr>
    </p:bg>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94B86ED-03E7-1A48-A093-5B9D56529FD6}"/>
              </a:ext>
            </a:extLst>
          </p:cNvPr>
          <p:cNvSpPr>
            <a:spLocks noGrp="1"/>
          </p:cNvSpPr>
          <p:nvPr>
            <p:ph type="sldNum" sz="quarter" idx="10"/>
          </p:nvPr>
        </p:nvSpPr>
        <p:spPr/>
        <p:txBody>
          <a:bodyPr/>
          <a:lstStyle/>
          <a:p>
            <a:fld id="{336A302A-F574-494B-8C12-DE121E77BEF9}" type="slidenum">
              <a:rPr lang="fr-FR" smtClean="0"/>
              <a:pPr/>
              <a:t>‹N°›</a:t>
            </a:fld>
            <a:endParaRPr lang="fr-FR"/>
          </a:p>
        </p:txBody>
      </p:sp>
      <p:sp>
        <p:nvSpPr>
          <p:cNvPr id="5" name="Text Placeholder 3">
            <a:extLst>
              <a:ext uri="{FF2B5EF4-FFF2-40B4-BE49-F238E27FC236}">
                <a16:creationId xmlns:a16="http://schemas.microsoft.com/office/drawing/2014/main" id="{E4DE16EA-D2EC-4A46-9CD9-31B76EE23FD2}"/>
              </a:ext>
            </a:extLst>
          </p:cNvPr>
          <p:cNvSpPr>
            <a:spLocks noGrp="1"/>
          </p:cNvSpPr>
          <p:nvPr>
            <p:ph type="body" sz="quarter" idx="14" hasCustomPrompt="1"/>
          </p:nvPr>
        </p:nvSpPr>
        <p:spPr>
          <a:xfrm>
            <a:off x="5301825" y="1095503"/>
            <a:ext cx="6537867" cy="792655"/>
          </a:xfrm>
        </p:spPr>
        <p:txBody>
          <a:bodyPr/>
          <a:lstStyle>
            <a:lvl1pPr marL="0" indent="0">
              <a:buNone/>
              <a:defRPr b="1"/>
            </a:lvl1pPr>
          </a:lstStyle>
          <a:p>
            <a:r>
              <a:rPr lang="fr-CA" sz="6000"/>
              <a:t>Titre</a:t>
            </a:r>
            <a:endParaRPr lang="fr-FR" sz="6000"/>
          </a:p>
        </p:txBody>
      </p:sp>
      <p:sp>
        <p:nvSpPr>
          <p:cNvPr id="6" name="Text Placeholder 15">
            <a:extLst>
              <a:ext uri="{FF2B5EF4-FFF2-40B4-BE49-F238E27FC236}">
                <a16:creationId xmlns:a16="http://schemas.microsoft.com/office/drawing/2014/main" id="{6DE375B6-2451-434F-837E-DCB5AB711953}"/>
              </a:ext>
            </a:extLst>
          </p:cNvPr>
          <p:cNvSpPr>
            <a:spLocks noGrp="1"/>
          </p:cNvSpPr>
          <p:nvPr>
            <p:ph type="body" sz="quarter" idx="19" hasCustomPrompt="1"/>
          </p:nvPr>
        </p:nvSpPr>
        <p:spPr>
          <a:xfrm>
            <a:off x="5301825" y="2424673"/>
            <a:ext cx="6537869" cy="479698"/>
          </a:xfrm>
        </p:spPr>
        <p:txBody>
          <a:bodyPr/>
          <a:lstStyle>
            <a:lvl1pPr marL="0" indent="0">
              <a:buNone/>
              <a:defRPr sz="2000"/>
            </a:lvl1pPr>
          </a:lstStyle>
          <a:p>
            <a:r>
              <a:rPr lang="fr-FR"/>
              <a:t>Description</a:t>
            </a:r>
          </a:p>
          <a:p>
            <a:endParaRPr lang="fr-FR"/>
          </a:p>
        </p:txBody>
      </p:sp>
      <p:sp>
        <p:nvSpPr>
          <p:cNvPr id="7" name="Text Placeholder 16">
            <a:extLst>
              <a:ext uri="{FF2B5EF4-FFF2-40B4-BE49-F238E27FC236}">
                <a16:creationId xmlns:a16="http://schemas.microsoft.com/office/drawing/2014/main" id="{B0D1B7AE-2D2B-5540-8ED9-9E871EC3B8D7}"/>
              </a:ext>
            </a:extLst>
          </p:cNvPr>
          <p:cNvSpPr>
            <a:spLocks noGrp="1"/>
          </p:cNvSpPr>
          <p:nvPr>
            <p:ph type="body" sz="quarter" idx="20" hasCustomPrompt="1"/>
          </p:nvPr>
        </p:nvSpPr>
        <p:spPr>
          <a:xfrm>
            <a:off x="5301823" y="4221358"/>
            <a:ext cx="6537873" cy="432555"/>
          </a:xfrm>
        </p:spPr>
        <p:txBody>
          <a:bodyPr>
            <a:noAutofit/>
          </a:bodyPr>
          <a:lstStyle>
            <a:lvl1pPr marL="0" indent="0">
              <a:buNone/>
              <a:defRPr sz="2400" b="1"/>
            </a:lvl1pPr>
          </a:lstStyle>
          <a:p>
            <a:r>
              <a:rPr lang="fr-FR"/>
              <a:t>Sous-titre</a:t>
            </a:r>
          </a:p>
        </p:txBody>
      </p:sp>
      <p:sp>
        <p:nvSpPr>
          <p:cNvPr id="8" name="Text Placeholder 17">
            <a:extLst>
              <a:ext uri="{FF2B5EF4-FFF2-40B4-BE49-F238E27FC236}">
                <a16:creationId xmlns:a16="http://schemas.microsoft.com/office/drawing/2014/main" id="{07F8371F-883F-F547-ADB9-62EF05C24F80}"/>
              </a:ext>
            </a:extLst>
          </p:cNvPr>
          <p:cNvSpPr>
            <a:spLocks noGrp="1"/>
          </p:cNvSpPr>
          <p:nvPr>
            <p:ph type="body" sz="quarter" idx="21" hasCustomPrompt="1"/>
          </p:nvPr>
        </p:nvSpPr>
        <p:spPr>
          <a:xfrm>
            <a:off x="5301824" y="4776051"/>
            <a:ext cx="6537874" cy="1371598"/>
          </a:xfrm>
        </p:spPr>
        <p:txBody>
          <a:bodyPr>
            <a:normAutofit/>
          </a:bodyPr>
          <a:lstStyle>
            <a:lvl1pPr>
              <a:defRPr sz="2000"/>
            </a:lvl1pPr>
          </a:lstStyle>
          <a:p>
            <a:pPr marL="342900" indent="-342900">
              <a:buFont typeface="+mj-lt"/>
              <a:buAutoNum type="arabicPeriod"/>
            </a:pPr>
            <a:r>
              <a:rPr lang="fr-FR"/>
              <a:t>Item1</a:t>
            </a:r>
          </a:p>
          <a:p>
            <a:pPr marL="342900" indent="-342900">
              <a:buFont typeface="+mj-lt"/>
              <a:buAutoNum type="arabicPeriod"/>
            </a:pPr>
            <a:r>
              <a:rPr lang="fr-FR"/>
              <a:t>Item2</a:t>
            </a:r>
          </a:p>
        </p:txBody>
      </p:sp>
      <p:sp>
        <p:nvSpPr>
          <p:cNvPr id="9" name="Espace réservé du texte 2">
            <a:extLst>
              <a:ext uri="{FF2B5EF4-FFF2-40B4-BE49-F238E27FC236}">
                <a16:creationId xmlns:a16="http://schemas.microsoft.com/office/drawing/2014/main" id="{AFBDEF27-3430-414E-9CA5-D6F5E886778A}"/>
              </a:ext>
            </a:extLst>
          </p:cNvPr>
          <p:cNvSpPr>
            <a:spLocks noGrp="1"/>
          </p:cNvSpPr>
          <p:nvPr>
            <p:ph type="body" sz="quarter" idx="15" hasCustomPrompt="1"/>
          </p:nvPr>
        </p:nvSpPr>
        <p:spPr>
          <a:xfrm>
            <a:off x="5301826" y="1888158"/>
            <a:ext cx="6537868" cy="357558"/>
          </a:xfrm>
        </p:spPr>
        <p:txBody>
          <a:bodyPr>
            <a:noAutofit/>
          </a:bodyPr>
          <a:lstStyle>
            <a:lvl1pPr marL="0" indent="0">
              <a:buNone/>
              <a:defRPr sz="2400" b="1"/>
            </a:lvl1pPr>
          </a:lstStyle>
          <a:p>
            <a:r>
              <a:rPr lang="fr-FR"/>
              <a:t>Sous-titre</a:t>
            </a:r>
          </a:p>
        </p:txBody>
      </p:sp>
      <p:sp>
        <p:nvSpPr>
          <p:cNvPr id="10" name="Text Placeholder 3">
            <a:extLst>
              <a:ext uri="{FF2B5EF4-FFF2-40B4-BE49-F238E27FC236}">
                <a16:creationId xmlns:a16="http://schemas.microsoft.com/office/drawing/2014/main" id="{DB8EEB29-C0B6-8C4E-AEF0-C3554353E5BD}"/>
              </a:ext>
            </a:extLst>
          </p:cNvPr>
          <p:cNvSpPr txBox="1">
            <a:spLocks/>
          </p:cNvSpPr>
          <p:nvPr userDrawn="1"/>
        </p:nvSpPr>
        <p:spPr>
          <a:xfrm>
            <a:off x="5301824" y="3429000"/>
            <a:ext cx="6537871" cy="7923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6000"/>
              <a:t>Titre</a:t>
            </a:r>
            <a:endParaRPr lang="fr-FR" sz="6000"/>
          </a:p>
        </p:txBody>
      </p:sp>
      <p:cxnSp>
        <p:nvCxnSpPr>
          <p:cNvPr id="11" name="Connecteur droit 10">
            <a:extLst>
              <a:ext uri="{FF2B5EF4-FFF2-40B4-BE49-F238E27FC236}">
                <a16:creationId xmlns:a16="http://schemas.microsoft.com/office/drawing/2014/main" id="{6EB43E7C-87D5-9044-A591-1180E611018B}"/>
              </a:ext>
            </a:extLst>
          </p:cNvPr>
          <p:cNvCxnSpPr>
            <a:cxnSpLocks/>
          </p:cNvCxnSpPr>
          <p:nvPr userDrawn="1"/>
        </p:nvCxnSpPr>
        <p:spPr>
          <a:xfrm>
            <a:off x="5301826" y="3113070"/>
            <a:ext cx="6537866" cy="0"/>
          </a:xfrm>
          <a:prstGeom prst="line">
            <a:avLst/>
          </a:prstGeom>
          <a:ln w="50800"/>
        </p:spPr>
        <p:style>
          <a:lnRef idx="1">
            <a:schemeClr val="dk1"/>
          </a:lnRef>
          <a:fillRef idx="0">
            <a:schemeClr val="dk1"/>
          </a:fillRef>
          <a:effectRef idx="0">
            <a:schemeClr val="dk1"/>
          </a:effectRef>
          <a:fontRef idx="minor">
            <a:schemeClr val="tx1"/>
          </a:fontRef>
        </p:style>
      </p:cxnSp>
      <p:sp>
        <p:nvSpPr>
          <p:cNvPr id="12" name="Espace réservé du numéro de diapositive 1">
            <a:extLst>
              <a:ext uri="{FF2B5EF4-FFF2-40B4-BE49-F238E27FC236}">
                <a16:creationId xmlns:a16="http://schemas.microsoft.com/office/drawing/2014/main" id="{F1989A95-D01F-F849-B689-00B3E94FC6D2}"/>
              </a:ext>
            </a:extLst>
          </p:cNvPr>
          <p:cNvSpPr txBox="1">
            <a:spLocks/>
          </p:cNvSpPr>
          <p:nvPr userDrawn="1"/>
        </p:nvSpPr>
        <p:spPr>
          <a:xfrm>
            <a:off x="9096498" y="6356351"/>
            <a:ext cx="2743200" cy="275720"/>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6A302A-F574-494B-8C12-DE121E77BEF9}" type="slidenum">
              <a:rPr lang="fr-FR" smtClean="0"/>
              <a:pPr/>
              <a:t>‹N°›</a:t>
            </a:fld>
            <a:endParaRPr lang="fr-FR"/>
          </a:p>
        </p:txBody>
      </p:sp>
      <p:sp>
        <p:nvSpPr>
          <p:cNvPr id="13" name="Text Placeholder 13">
            <a:extLst>
              <a:ext uri="{FF2B5EF4-FFF2-40B4-BE49-F238E27FC236}">
                <a16:creationId xmlns:a16="http://schemas.microsoft.com/office/drawing/2014/main" id="{414E79B1-D80B-4441-816A-4E699F4C69E2}"/>
              </a:ext>
            </a:extLst>
          </p:cNvPr>
          <p:cNvSpPr txBox="1">
            <a:spLocks/>
          </p:cNvSpPr>
          <p:nvPr userDrawn="1"/>
        </p:nvSpPr>
        <p:spPr>
          <a:xfrm>
            <a:off x="5198919" y="333375"/>
            <a:ext cx="2884488" cy="485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200" b="1"/>
              <a:t>SECTION</a:t>
            </a:r>
          </a:p>
        </p:txBody>
      </p:sp>
      <p:pic>
        <p:nvPicPr>
          <p:cNvPr id="21" name="Image 20">
            <a:extLst>
              <a:ext uri="{FF2B5EF4-FFF2-40B4-BE49-F238E27FC236}">
                <a16:creationId xmlns:a16="http://schemas.microsoft.com/office/drawing/2014/main" id="{8362A7BB-FC2F-1A43-A7E9-5980DDD50300}"/>
              </a:ext>
            </a:extLst>
          </p:cNvPr>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517153" y="6176518"/>
            <a:ext cx="1541420" cy="359665"/>
          </a:xfrm>
          <a:prstGeom prst="rect">
            <a:avLst/>
          </a:prstGeom>
        </p:spPr>
      </p:pic>
      <p:sp>
        <p:nvSpPr>
          <p:cNvPr id="15" name="Slide Number Placeholder 5">
            <a:extLst>
              <a:ext uri="{FF2B5EF4-FFF2-40B4-BE49-F238E27FC236}">
                <a16:creationId xmlns:a16="http://schemas.microsoft.com/office/drawing/2014/main" id="{0233D30D-B89D-A7D8-EEF8-1950D4CE03D6}"/>
              </a:ext>
            </a:extLst>
          </p:cNvPr>
          <p:cNvSpPr txBox="1">
            <a:spLocks/>
          </p:cNvSpPr>
          <p:nvPr userDrawn="1"/>
        </p:nvSpPr>
        <p:spPr>
          <a:xfrm>
            <a:off x="9096498" y="6357769"/>
            <a:ext cx="2743200" cy="274302"/>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6A302A-F574-494B-8C12-DE121E77BEF9}" type="slidenum">
              <a:rPr lang="fr-FR" smtClean="0"/>
              <a:pPr/>
              <a:t>‹N°›</a:t>
            </a:fld>
            <a:endParaRPr lang="fr-FR"/>
          </a:p>
        </p:txBody>
      </p:sp>
      <p:sp>
        <p:nvSpPr>
          <p:cNvPr id="18" name="Picture Placeholder 10">
            <a:extLst>
              <a:ext uri="{FF2B5EF4-FFF2-40B4-BE49-F238E27FC236}">
                <a16:creationId xmlns:a16="http://schemas.microsoft.com/office/drawing/2014/main" id="{34C2B598-236A-F88E-AB84-947C2F96DDCB}"/>
              </a:ext>
            </a:extLst>
          </p:cNvPr>
          <p:cNvSpPr>
            <a:spLocks noGrp="1"/>
          </p:cNvSpPr>
          <p:nvPr>
            <p:ph type="pic" sz="quarter" idx="11"/>
          </p:nvPr>
        </p:nvSpPr>
        <p:spPr>
          <a:xfrm>
            <a:off x="-3213945" y="-652730"/>
            <a:ext cx="8163459" cy="8163459"/>
          </a:xfrm>
          <a:prstGeom prst="ellipse">
            <a:avLst/>
          </a:prstGeom>
          <a:solidFill>
            <a:schemeClr val="bg1">
              <a:lumMod val="95000"/>
            </a:schemeClr>
          </a:solidFill>
        </p:spPr>
        <p:txBody>
          <a:bodyPr anchor="ctr"/>
          <a:lstStyle>
            <a:lvl1pPr marL="0" indent="0" algn="ctr">
              <a:buNone/>
              <a:defRPr/>
            </a:lvl1pPr>
          </a:lstStyle>
          <a:p>
            <a:endParaRPr lang="fr-FR"/>
          </a:p>
        </p:txBody>
      </p:sp>
    </p:spTree>
    <p:extLst>
      <p:ext uri="{BB962C8B-B14F-4D97-AF65-F5344CB8AC3E}">
        <p14:creationId xmlns:p14="http://schemas.microsoft.com/office/powerpoint/2010/main" val="3631942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IMAGE TITRE 05_logonoir">
    <p:bg>
      <p:bgPr>
        <a:solidFill>
          <a:schemeClr val="accent2"/>
        </a:solidFill>
        <a:effectLst/>
      </p:bgPr>
    </p:bg>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8FD9CD26-08AE-A797-D814-5D52042907DC}"/>
              </a:ext>
            </a:extLst>
          </p:cNvPr>
          <p:cNvSpPr>
            <a:spLocks noGrp="1"/>
          </p:cNvSpPr>
          <p:nvPr>
            <p:ph type="pic" sz="quarter" idx="11"/>
          </p:nvPr>
        </p:nvSpPr>
        <p:spPr>
          <a:xfrm>
            <a:off x="-3213945" y="-652730"/>
            <a:ext cx="8163459" cy="8163459"/>
          </a:xfrm>
          <a:prstGeom prst="ellipse">
            <a:avLst/>
          </a:prstGeom>
          <a:solidFill>
            <a:schemeClr val="bg1">
              <a:lumMod val="95000"/>
            </a:schemeClr>
          </a:solidFill>
        </p:spPr>
        <p:txBody>
          <a:bodyPr anchor="ctr"/>
          <a:lstStyle>
            <a:lvl1pPr marL="0" indent="0" algn="ctr">
              <a:buNone/>
              <a:defRPr/>
            </a:lvl1pPr>
          </a:lstStyle>
          <a:p>
            <a:endParaRPr lang="fr-FR"/>
          </a:p>
        </p:txBody>
      </p:sp>
      <p:sp>
        <p:nvSpPr>
          <p:cNvPr id="3" name="Espace réservé du numéro de diapositive 2">
            <a:extLst>
              <a:ext uri="{FF2B5EF4-FFF2-40B4-BE49-F238E27FC236}">
                <a16:creationId xmlns:a16="http://schemas.microsoft.com/office/drawing/2014/main" id="{B94B86ED-03E7-1A48-A093-5B9D56529FD6}"/>
              </a:ext>
            </a:extLst>
          </p:cNvPr>
          <p:cNvSpPr>
            <a:spLocks noGrp="1"/>
          </p:cNvSpPr>
          <p:nvPr>
            <p:ph type="sldNum" sz="quarter" idx="10"/>
          </p:nvPr>
        </p:nvSpPr>
        <p:spPr/>
        <p:txBody>
          <a:bodyPr/>
          <a:lstStyle/>
          <a:p>
            <a:fld id="{336A302A-F574-494B-8C12-DE121E77BEF9}" type="slidenum">
              <a:rPr lang="fr-FR" smtClean="0"/>
              <a:pPr/>
              <a:t>‹N°›</a:t>
            </a:fld>
            <a:endParaRPr lang="fr-FR"/>
          </a:p>
        </p:txBody>
      </p:sp>
      <p:sp>
        <p:nvSpPr>
          <p:cNvPr id="5" name="Text Placeholder 3">
            <a:extLst>
              <a:ext uri="{FF2B5EF4-FFF2-40B4-BE49-F238E27FC236}">
                <a16:creationId xmlns:a16="http://schemas.microsoft.com/office/drawing/2014/main" id="{E4DE16EA-D2EC-4A46-9CD9-31B76EE23FD2}"/>
              </a:ext>
            </a:extLst>
          </p:cNvPr>
          <p:cNvSpPr>
            <a:spLocks noGrp="1"/>
          </p:cNvSpPr>
          <p:nvPr>
            <p:ph type="body" sz="quarter" idx="14" hasCustomPrompt="1"/>
          </p:nvPr>
        </p:nvSpPr>
        <p:spPr>
          <a:xfrm>
            <a:off x="5301826" y="1095503"/>
            <a:ext cx="6537870" cy="784799"/>
          </a:xfrm>
        </p:spPr>
        <p:txBody>
          <a:bodyPr/>
          <a:lstStyle>
            <a:lvl1pPr marL="0" indent="0">
              <a:buNone/>
              <a:defRPr b="1"/>
            </a:lvl1pPr>
          </a:lstStyle>
          <a:p>
            <a:r>
              <a:rPr lang="fr-CA" sz="6000"/>
              <a:t>Titre</a:t>
            </a:r>
            <a:endParaRPr lang="fr-FR" sz="6000"/>
          </a:p>
        </p:txBody>
      </p:sp>
      <p:sp>
        <p:nvSpPr>
          <p:cNvPr id="6" name="Text Placeholder 15">
            <a:extLst>
              <a:ext uri="{FF2B5EF4-FFF2-40B4-BE49-F238E27FC236}">
                <a16:creationId xmlns:a16="http://schemas.microsoft.com/office/drawing/2014/main" id="{6DE375B6-2451-434F-837E-DCB5AB711953}"/>
              </a:ext>
            </a:extLst>
          </p:cNvPr>
          <p:cNvSpPr>
            <a:spLocks noGrp="1"/>
          </p:cNvSpPr>
          <p:nvPr>
            <p:ph type="body" sz="quarter" idx="19" hasCustomPrompt="1"/>
          </p:nvPr>
        </p:nvSpPr>
        <p:spPr>
          <a:xfrm>
            <a:off x="5301825" y="2424673"/>
            <a:ext cx="6537871" cy="479698"/>
          </a:xfrm>
        </p:spPr>
        <p:txBody>
          <a:bodyPr/>
          <a:lstStyle>
            <a:lvl1pPr marL="0" indent="0">
              <a:buNone/>
              <a:defRPr sz="2000"/>
            </a:lvl1pPr>
          </a:lstStyle>
          <a:p>
            <a:r>
              <a:rPr lang="fr-FR"/>
              <a:t>Description</a:t>
            </a:r>
          </a:p>
          <a:p>
            <a:endParaRPr lang="fr-FR"/>
          </a:p>
        </p:txBody>
      </p:sp>
      <p:sp>
        <p:nvSpPr>
          <p:cNvPr id="7" name="Text Placeholder 16">
            <a:extLst>
              <a:ext uri="{FF2B5EF4-FFF2-40B4-BE49-F238E27FC236}">
                <a16:creationId xmlns:a16="http://schemas.microsoft.com/office/drawing/2014/main" id="{B0D1B7AE-2D2B-5540-8ED9-9E871EC3B8D7}"/>
              </a:ext>
            </a:extLst>
          </p:cNvPr>
          <p:cNvSpPr>
            <a:spLocks noGrp="1"/>
          </p:cNvSpPr>
          <p:nvPr>
            <p:ph type="body" sz="quarter" idx="20" hasCustomPrompt="1"/>
          </p:nvPr>
        </p:nvSpPr>
        <p:spPr>
          <a:xfrm>
            <a:off x="5301821" y="4221358"/>
            <a:ext cx="6537874" cy="440411"/>
          </a:xfrm>
        </p:spPr>
        <p:txBody>
          <a:bodyPr>
            <a:noAutofit/>
          </a:bodyPr>
          <a:lstStyle>
            <a:lvl1pPr marL="0" indent="0">
              <a:buNone/>
              <a:defRPr sz="2400" b="1"/>
            </a:lvl1pPr>
          </a:lstStyle>
          <a:p>
            <a:r>
              <a:rPr lang="fr-FR"/>
              <a:t>Sous-titre</a:t>
            </a:r>
          </a:p>
        </p:txBody>
      </p:sp>
      <p:sp>
        <p:nvSpPr>
          <p:cNvPr id="8" name="Text Placeholder 17">
            <a:extLst>
              <a:ext uri="{FF2B5EF4-FFF2-40B4-BE49-F238E27FC236}">
                <a16:creationId xmlns:a16="http://schemas.microsoft.com/office/drawing/2014/main" id="{07F8371F-883F-F547-ADB9-62EF05C24F80}"/>
              </a:ext>
            </a:extLst>
          </p:cNvPr>
          <p:cNvSpPr>
            <a:spLocks noGrp="1"/>
          </p:cNvSpPr>
          <p:nvPr>
            <p:ph type="body" sz="quarter" idx="21" hasCustomPrompt="1"/>
          </p:nvPr>
        </p:nvSpPr>
        <p:spPr>
          <a:xfrm>
            <a:off x="5301820" y="4776051"/>
            <a:ext cx="6537873" cy="1371600"/>
          </a:xfrm>
        </p:spPr>
        <p:txBody>
          <a:bodyPr>
            <a:normAutofit/>
          </a:bodyPr>
          <a:lstStyle>
            <a:lvl1pPr>
              <a:defRPr sz="2000"/>
            </a:lvl1pPr>
          </a:lstStyle>
          <a:p>
            <a:pPr marL="342900" indent="-342900">
              <a:buFont typeface="+mj-lt"/>
              <a:buAutoNum type="arabicPeriod"/>
            </a:pPr>
            <a:r>
              <a:rPr lang="fr-FR"/>
              <a:t>Item1</a:t>
            </a:r>
          </a:p>
          <a:p>
            <a:pPr marL="342900" indent="-342900">
              <a:buFont typeface="+mj-lt"/>
              <a:buAutoNum type="arabicPeriod"/>
            </a:pPr>
            <a:r>
              <a:rPr lang="fr-FR"/>
              <a:t>Item2</a:t>
            </a:r>
          </a:p>
        </p:txBody>
      </p:sp>
      <p:sp>
        <p:nvSpPr>
          <p:cNvPr id="9" name="Espace réservé du texte 2">
            <a:extLst>
              <a:ext uri="{FF2B5EF4-FFF2-40B4-BE49-F238E27FC236}">
                <a16:creationId xmlns:a16="http://schemas.microsoft.com/office/drawing/2014/main" id="{AFBDEF27-3430-414E-9CA5-D6F5E886778A}"/>
              </a:ext>
            </a:extLst>
          </p:cNvPr>
          <p:cNvSpPr>
            <a:spLocks noGrp="1"/>
          </p:cNvSpPr>
          <p:nvPr>
            <p:ph type="body" sz="quarter" idx="15" hasCustomPrompt="1"/>
          </p:nvPr>
        </p:nvSpPr>
        <p:spPr>
          <a:xfrm>
            <a:off x="5301826" y="1888157"/>
            <a:ext cx="6537872" cy="479691"/>
          </a:xfrm>
        </p:spPr>
        <p:txBody>
          <a:bodyPr>
            <a:noAutofit/>
          </a:bodyPr>
          <a:lstStyle>
            <a:lvl1pPr marL="0" indent="0">
              <a:buNone/>
              <a:defRPr sz="2400" b="1"/>
            </a:lvl1pPr>
          </a:lstStyle>
          <a:p>
            <a:r>
              <a:rPr lang="fr-FR"/>
              <a:t>Sous-titre</a:t>
            </a:r>
          </a:p>
        </p:txBody>
      </p:sp>
      <p:sp>
        <p:nvSpPr>
          <p:cNvPr id="10" name="Text Placeholder 3">
            <a:extLst>
              <a:ext uri="{FF2B5EF4-FFF2-40B4-BE49-F238E27FC236}">
                <a16:creationId xmlns:a16="http://schemas.microsoft.com/office/drawing/2014/main" id="{DB8EEB29-C0B6-8C4E-AEF0-C3554353E5BD}"/>
              </a:ext>
            </a:extLst>
          </p:cNvPr>
          <p:cNvSpPr txBox="1">
            <a:spLocks/>
          </p:cNvSpPr>
          <p:nvPr userDrawn="1"/>
        </p:nvSpPr>
        <p:spPr>
          <a:xfrm>
            <a:off x="5301823" y="3429000"/>
            <a:ext cx="6537872" cy="79235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6000"/>
              <a:t>Titre</a:t>
            </a:r>
            <a:endParaRPr lang="fr-FR" sz="6000"/>
          </a:p>
        </p:txBody>
      </p:sp>
      <p:cxnSp>
        <p:nvCxnSpPr>
          <p:cNvPr id="11" name="Connecteur droit 10">
            <a:extLst>
              <a:ext uri="{FF2B5EF4-FFF2-40B4-BE49-F238E27FC236}">
                <a16:creationId xmlns:a16="http://schemas.microsoft.com/office/drawing/2014/main" id="{6EB43E7C-87D5-9044-A591-1180E611018B}"/>
              </a:ext>
            </a:extLst>
          </p:cNvPr>
          <p:cNvCxnSpPr>
            <a:cxnSpLocks/>
          </p:cNvCxnSpPr>
          <p:nvPr userDrawn="1"/>
        </p:nvCxnSpPr>
        <p:spPr>
          <a:xfrm>
            <a:off x="5301826" y="3113070"/>
            <a:ext cx="6537870" cy="0"/>
          </a:xfrm>
          <a:prstGeom prst="line">
            <a:avLst/>
          </a:prstGeom>
          <a:ln w="50800"/>
        </p:spPr>
        <p:style>
          <a:lnRef idx="1">
            <a:schemeClr val="dk1"/>
          </a:lnRef>
          <a:fillRef idx="0">
            <a:schemeClr val="dk1"/>
          </a:fillRef>
          <a:effectRef idx="0">
            <a:schemeClr val="dk1"/>
          </a:effectRef>
          <a:fontRef idx="minor">
            <a:schemeClr val="tx1"/>
          </a:fontRef>
        </p:style>
      </p:cxnSp>
      <p:sp>
        <p:nvSpPr>
          <p:cNvPr id="12" name="Espace réservé du numéro de diapositive 1">
            <a:extLst>
              <a:ext uri="{FF2B5EF4-FFF2-40B4-BE49-F238E27FC236}">
                <a16:creationId xmlns:a16="http://schemas.microsoft.com/office/drawing/2014/main" id="{F1989A95-D01F-F849-B689-00B3E94FC6D2}"/>
              </a:ext>
            </a:extLst>
          </p:cNvPr>
          <p:cNvSpPr txBox="1">
            <a:spLocks/>
          </p:cNvSpPr>
          <p:nvPr userDrawn="1"/>
        </p:nvSpPr>
        <p:spPr>
          <a:xfrm>
            <a:off x="9096498" y="6356351"/>
            <a:ext cx="2743200" cy="275720"/>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6A302A-F574-494B-8C12-DE121E77BEF9}" type="slidenum">
              <a:rPr lang="fr-FR" smtClean="0"/>
              <a:pPr/>
              <a:t>‹N°›</a:t>
            </a:fld>
            <a:endParaRPr lang="fr-FR"/>
          </a:p>
        </p:txBody>
      </p:sp>
      <p:sp>
        <p:nvSpPr>
          <p:cNvPr id="13" name="Text Placeholder 13">
            <a:extLst>
              <a:ext uri="{FF2B5EF4-FFF2-40B4-BE49-F238E27FC236}">
                <a16:creationId xmlns:a16="http://schemas.microsoft.com/office/drawing/2014/main" id="{414E79B1-D80B-4441-816A-4E699F4C69E2}"/>
              </a:ext>
            </a:extLst>
          </p:cNvPr>
          <p:cNvSpPr txBox="1">
            <a:spLocks/>
          </p:cNvSpPr>
          <p:nvPr userDrawn="1"/>
        </p:nvSpPr>
        <p:spPr>
          <a:xfrm>
            <a:off x="5198919" y="333375"/>
            <a:ext cx="2884488" cy="485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200" b="1"/>
              <a:t>SECTION</a:t>
            </a:r>
          </a:p>
        </p:txBody>
      </p:sp>
      <p:pic>
        <p:nvPicPr>
          <p:cNvPr id="15" name="Picture 11" descr="A picture containing shape&#10;&#10;Description automatically generated">
            <a:extLst>
              <a:ext uri="{FF2B5EF4-FFF2-40B4-BE49-F238E27FC236}">
                <a16:creationId xmlns:a16="http://schemas.microsoft.com/office/drawing/2014/main" id="{6FD99A0D-69CA-5F46-BC9F-4777D6B647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Tree>
    <p:extLst>
      <p:ext uri="{BB962C8B-B14F-4D97-AF65-F5344CB8AC3E}">
        <p14:creationId xmlns:p14="http://schemas.microsoft.com/office/powerpoint/2010/main" val="4150845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ECTION IMAGE TITRE 03">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2A79B61-22E6-4412-AF5B-34A73CFFE472}"/>
              </a:ext>
            </a:extLst>
          </p:cNvPr>
          <p:cNvSpPr/>
          <p:nvPr userDrawn="1"/>
        </p:nvSpPr>
        <p:spPr>
          <a:xfrm>
            <a:off x="-1" y="0"/>
            <a:ext cx="5961414" cy="6858000"/>
          </a:xfrm>
          <a:prstGeom prst="rect">
            <a:avLst/>
          </a:prstGeom>
          <a:solidFill>
            <a:srgbClr val="99B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 Placeholder 33">
            <a:extLst>
              <a:ext uri="{FF2B5EF4-FFF2-40B4-BE49-F238E27FC236}">
                <a16:creationId xmlns:a16="http://schemas.microsoft.com/office/drawing/2014/main" id="{DF5C5D10-18BA-E54E-8552-151909C6DE68}"/>
              </a:ext>
            </a:extLst>
          </p:cNvPr>
          <p:cNvSpPr>
            <a:spLocks noGrp="1"/>
          </p:cNvSpPr>
          <p:nvPr>
            <p:ph type="body" sz="quarter" idx="12" hasCustomPrompt="1"/>
          </p:nvPr>
        </p:nvSpPr>
        <p:spPr>
          <a:xfrm>
            <a:off x="380373" y="3020521"/>
            <a:ext cx="5319783" cy="3001470"/>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8" name="Title 1">
            <a:extLst>
              <a:ext uri="{FF2B5EF4-FFF2-40B4-BE49-F238E27FC236}">
                <a16:creationId xmlns:a16="http://schemas.microsoft.com/office/drawing/2014/main" id="{EDC8C4FD-C215-7D46-8FF5-D0FDDB5C7613}"/>
              </a:ext>
            </a:extLst>
          </p:cNvPr>
          <p:cNvSpPr>
            <a:spLocks noGrp="1"/>
          </p:cNvSpPr>
          <p:nvPr>
            <p:ph type="ctrTitle" hasCustomPrompt="1"/>
          </p:nvPr>
        </p:nvSpPr>
        <p:spPr>
          <a:xfrm>
            <a:off x="380372" y="1160463"/>
            <a:ext cx="5319783" cy="1189198"/>
          </a:xfrm>
        </p:spPr>
        <p:txBody>
          <a:bodyPr anchor="b">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10" name="Text Placeholder 2">
            <a:extLst>
              <a:ext uri="{FF2B5EF4-FFF2-40B4-BE49-F238E27FC236}">
                <a16:creationId xmlns:a16="http://schemas.microsoft.com/office/drawing/2014/main" id="{6C4C39E1-A6C9-2943-B642-B8CE28921B5A}"/>
              </a:ext>
            </a:extLst>
          </p:cNvPr>
          <p:cNvSpPr>
            <a:spLocks noGrp="1"/>
          </p:cNvSpPr>
          <p:nvPr>
            <p:ph type="body" sz="quarter" idx="14" hasCustomPrompt="1"/>
          </p:nvPr>
        </p:nvSpPr>
        <p:spPr>
          <a:xfrm>
            <a:off x="380999" y="2476511"/>
            <a:ext cx="5319155"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sp>
        <p:nvSpPr>
          <p:cNvPr id="4" name="Picture Placeholder 3">
            <a:extLst>
              <a:ext uri="{FF2B5EF4-FFF2-40B4-BE49-F238E27FC236}">
                <a16:creationId xmlns:a16="http://schemas.microsoft.com/office/drawing/2014/main" id="{8E21B813-AFF8-444C-BF04-8EDB84A6DB4F}"/>
              </a:ext>
            </a:extLst>
          </p:cNvPr>
          <p:cNvSpPr>
            <a:spLocks noGrp="1"/>
          </p:cNvSpPr>
          <p:nvPr>
            <p:ph type="pic" sz="quarter" idx="15"/>
          </p:nvPr>
        </p:nvSpPr>
        <p:spPr>
          <a:xfrm>
            <a:off x="5961063" y="0"/>
            <a:ext cx="6230937" cy="6858000"/>
          </a:xfrm>
          <a:solidFill>
            <a:schemeClr val="bg1">
              <a:lumMod val="95000"/>
            </a:schemeClr>
          </a:solidFill>
          <a:ln>
            <a:noFill/>
          </a:ln>
        </p:spPr>
        <p:txBody>
          <a:bodyPr anchor="ctr"/>
          <a:lstStyle>
            <a:lvl1pPr marL="0" indent="0" algn="ctr">
              <a:buNone/>
              <a:defRPr/>
            </a:lvl1pPr>
          </a:lstStyle>
          <a:p>
            <a:endParaRPr lang="fr-FR"/>
          </a:p>
        </p:txBody>
      </p:sp>
      <p:pic>
        <p:nvPicPr>
          <p:cNvPr id="11" name="Picture 10" descr="A picture containing shape&#10;&#10;Description automatically generated">
            <a:extLst>
              <a:ext uri="{FF2B5EF4-FFF2-40B4-BE49-F238E27FC236}">
                <a16:creationId xmlns:a16="http://schemas.microsoft.com/office/drawing/2014/main" id="{C3AD2DC9-B980-4F14-8D01-97273D8149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9" name="Slide Number Placeholder 5">
            <a:extLst>
              <a:ext uri="{FF2B5EF4-FFF2-40B4-BE49-F238E27FC236}">
                <a16:creationId xmlns:a16="http://schemas.microsoft.com/office/drawing/2014/main" id="{03586BC5-F769-CFF8-7414-A33AF47A57F3}"/>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640048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ECTION IMAGE TITRE 03">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2A79B61-22E6-4412-AF5B-34A73CFFE472}"/>
              </a:ext>
            </a:extLst>
          </p:cNvPr>
          <p:cNvSpPr/>
          <p:nvPr userDrawn="1"/>
        </p:nvSpPr>
        <p:spPr>
          <a:xfrm>
            <a:off x="-1" y="0"/>
            <a:ext cx="5961414" cy="6858000"/>
          </a:xfrm>
          <a:prstGeom prst="rect">
            <a:avLst/>
          </a:pr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 Placeholder 33">
            <a:extLst>
              <a:ext uri="{FF2B5EF4-FFF2-40B4-BE49-F238E27FC236}">
                <a16:creationId xmlns:a16="http://schemas.microsoft.com/office/drawing/2014/main" id="{DF5C5D10-18BA-E54E-8552-151909C6DE68}"/>
              </a:ext>
            </a:extLst>
          </p:cNvPr>
          <p:cNvSpPr>
            <a:spLocks noGrp="1"/>
          </p:cNvSpPr>
          <p:nvPr>
            <p:ph type="body" sz="quarter" idx="12" hasCustomPrompt="1"/>
          </p:nvPr>
        </p:nvSpPr>
        <p:spPr>
          <a:xfrm>
            <a:off x="380373" y="3020521"/>
            <a:ext cx="5319783" cy="3001470"/>
          </a:xfrm>
        </p:spPr>
        <p:txBody>
          <a:bodyPr>
            <a:normAutofit/>
          </a:bodyPr>
          <a:lstStyle>
            <a:lvl1pPr marL="0" indent="0">
              <a:buNone/>
              <a:defRPr sz="2800">
                <a:latin typeface="+mn-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fr-FR"/>
              <a:t>Description plus détaillée des sous-titres.</a:t>
            </a:r>
          </a:p>
        </p:txBody>
      </p:sp>
      <p:sp>
        <p:nvSpPr>
          <p:cNvPr id="8" name="Title 1">
            <a:extLst>
              <a:ext uri="{FF2B5EF4-FFF2-40B4-BE49-F238E27FC236}">
                <a16:creationId xmlns:a16="http://schemas.microsoft.com/office/drawing/2014/main" id="{EDC8C4FD-C215-7D46-8FF5-D0FDDB5C7613}"/>
              </a:ext>
            </a:extLst>
          </p:cNvPr>
          <p:cNvSpPr>
            <a:spLocks noGrp="1"/>
          </p:cNvSpPr>
          <p:nvPr>
            <p:ph type="ctrTitle" hasCustomPrompt="1"/>
          </p:nvPr>
        </p:nvSpPr>
        <p:spPr>
          <a:xfrm>
            <a:off x="380373" y="1160463"/>
            <a:ext cx="5319156" cy="1189198"/>
          </a:xfrm>
        </p:spPr>
        <p:txBody>
          <a:bodyPr anchor="b">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10" name="Text Placeholder 2">
            <a:extLst>
              <a:ext uri="{FF2B5EF4-FFF2-40B4-BE49-F238E27FC236}">
                <a16:creationId xmlns:a16="http://schemas.microsoft.com/office/drawing/2014/main" id="{6C4C39E1-A6C9-2943-B642-B8CE28921B5A}"/>
              </a:ext>
            </a:extLst>
          </p:cNvPr>
          <p:cNvSpPr>
            <a:spLocks noGrp="1"/>
          </p:cNvSpPr>
          <p:nvPr>
            <p:ph type="body" sz="quarter" idx="14" hasCustomPrompt="1"/>
          </p:nvPr>
        </p:nvSpPr>
        <p:spPr>
          <a:xfrm>
            <a:off x="381000" y="2476511"/>
            <a:ext cx="5319156" cy="417160"/>
          </a:xfrm>
        </p:spPr>
        <p:txBody>
          <a:bodyPr>
            <a:noAutofit/>
          </a:bodyPr>
          <a:lstStyle>
            <a:lvl1pPr marL="0" indent="0">
              <a:buNone/>
              <a:defRPr sz="2000" b="1"/>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en-US"/>
              <a:t>Sous-</a:t>
            </a:r>
            <a:r>
              <a:rPr lang="en-US" err="1"/>
              <a:t>titre</a:t>
            </a:r>
            <a:r>
              <a:rPr lang="en-US"/>
              <a:t> de section</a:t>
            </a:r>
            <a:endParaRPr lang="fr-FR"/>
          </a:p>
        </p:txBody>
      </p:sp>
      <p:sp>
        <p:nvSpPr>
          <p:cNvPr id="4" name="Picture Placeholder 3">
            <a:extLst>
              <a:ext uri="{FF2B5EF4-FFF2-40B4-BE49-F238E27FC236}">
                <a16:creationId xmlns:a16="http://schemas.microsoft.com/office/drawing/2014/main" id="{8E21B813-AFF8-444C-BF04-8EDB84A6DB4F}"/>
              </a:ext>
            </a:extLst>
          </p:cNvPr>
          <p:cNvSpPr>
            <a:spLocks noGrp="1"/>
          </p:cNvSpPr>
          <p:nvPr>
            <p:ph type="pic" sz="quarter" idx="15"/>
          </p:nvPr>
        </p:nvSpPr>
        <p:spPr>
          <a:xfrm>
            <a:off x="5961063" y="0"/>
            <a:ext cx="6230937" cy="6858000"/>
          </a:xfrm>
          <a:solidFill>
            <a:schemeClr val="bg1">
              <a:lumMod val="95000"/>
            </a:schemeClr>
          </a:solidFill>
          <a:ln>
            <a:noFill/>
          </a:ln>
        </p:spPr>
        <p:txBody>
          <a:bodyPr anchor="ctr"/>
          <a:lstStyle>
            <a:lvl1pPr marL="0" indent="0" algn="ctr">
              <a:buNone/>
              <a:defRPr/>
            </a:lvl1pPr>
          </a:lstStyle>
          <a:p>
            <a:endParaRPr lang="fr-FR"/>
          </a:p>
        </p:txBody>
      </p:sp>
      <p:pic>
        <p:nvPicPr>
          <p:cNvPr id="11" name="Picture 10" descr="A picture containing shape&#10;&#10;Description automatically generated">
            <a:extLst>
              <a:ext uri="{FF2B5EF4-FFF2-40B4-BE49-F238E27FC236}">
                <a16:creationId xmlns:a16="http://schemas.microsoft.com/office/drawing/2014/main" id="{478944DA-3DE0-4CC1-A03B-56787299D1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9" name="Slide Number Placeholder 5">
            <a:extLst>
              <a:ext uri="{FF2B5EF4-FFF2-40B4-BE49-F238E27FC236}">
                <a16:creationId xmlns:a16="http://schemas.microsoft.com/office/drawing/2014/main" id="{24C0CEA8-3DD4-3ED9-532B-36C514B05066}"/>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8157955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RE 1">
    <p:bg>
      <p:bgPr>
        <a:solidFill>
          <a:srgbClr val="E9C223"/>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3011D2C-4211-4B93-A12B-102B723E9337}"/>
              </a:ext>
            </a:extLst>
          </p:cNvPr>
          <p:cNvSpPr/>
          <p:nvPr userDrawn="1"/>
        </p:nvSpPr>
        <p:spPr>
          <a:xfrm>
            <a:off x="1" y="-12355"/>
            <a:ext cx="11136098" cy="6870436"/>
          </a:xfrm>
          <a:custGeom>
            <a:avLst/>
            <a:gdLst>
              <a:gd name="connsiteX0" fmla="*/ 0 w 2819400"/>
              <a:gd name="connsiteY0" fmla="*/ 0 h 3429000"/>
              <a:gd name="connsiteX1" fmla="*/ 2819400 w 2819400"/>
              <a:gd name="connsiteY1" fmla="*/ 0 h 3429000"/>
              <a:gd name="connsiteX2" fmla="*/ 2819400 w 2819400"/>
              <a:gd name="connsiteY2" fmla="*/ 3429000 h 3429000"/>
              <a:gd name="connsiteX3" fmla="*/ 0 w 2819400"/>
              <a:gd name="connsiteY3" fmla="*/ 3429000 h 3429000"/>
              <a:gd name="connsiteX4" fmla="*/ 0 w 2819400"/>
              <a:gd name="connsiteY4" fmla="*/ 0 h 3429000"/>
              <a:gd name="connsiteX0" fmla="*/ 0 w 6734175"/>
              <a:gd name="connsiteY0" fmla="*/ 0 h 3429000"/>
              <a:gd name="connsiteX1" fmla="*/ 6734175 w 6734175"/>
              <a:gd name="connsiteY1" fmla="*/ 285750 h 3429000"/>
              <a:gd name="connsiteX2" fmla="*/ 2819400 w 6734175"/>
              <a:gd name="connsiteY2" fmla="*/ 3429000 h 3429000"/>
              <a:gd name="connsiteX3" fmla="*/ 0 w 6734175"/>
              <a:gd name="connsiteY3" fmla="*/ 3429000 h 3429000"/>
              <a:gd name="connsiteX4" fmla="*/ 0 w 6734175"/>
              <a:gd name="connsiteY4" fmla="*/ 0 h 3429000"/>
              <a:gd name="connsiteX0" fmla="*/ 0 w 6734277"/>
              <a:gd name="connsiteY0" fmla="*/ 0 h 3429000"/>
              <a:gd name="connsiteX1" fmla="*/ 6734175 w 6734277"/>
              <a:gd name="connsiteY1" fmla="*/ 285750 h 3429000"/>
              <a:gd name="connsiteX2" fmla="*/ 2819400 w 6734277"/>
              <a:gd name="connsiteY2" fmla="*/ 3429000 h 3429000"/>
              <a:gd name="connsiteX3" fmla="*/ 0 w 6734277"/>
              <a:gd name="connsiteY3" fmla="*/ 3429000 h 3429000"/>
              <a:gd name="connsiteX4" fmla="*/ 0 w 6734277"/>
              <a:gd name="connsiteY4" fmla="*/ 0 h 3429000"/>
              <a:gd name="connsiteX0" fmla="*/ 0 w 6724753"/>
              <a:gd name="connsiteY0" fmla="*/ 0 h 3429000"/>
              <a:gd name="connsiteX1" fmla="*/ 6724650 w 6724753"/>
              <a:gd name="connsiteY1" fmla="*/ 266700 h 3429000"/>
              <a:gd name="connsiteX2" fmla="*/ 2819400 w 6724753"/>
              <a:gd name="connsiteY2" fmla="*/ 3429000 h 3429000"/>
              <a:gd name="connsiteX3" fmla="*/ 0 w 6724753"/>
              <a:gd name="connsiteY3" fmla="*/ 3429000 h 3429000"/>
              <a:gd name="connsiteX4" fmla="*/ 0 w 6724753"/>
              <a:gd name="connsiteY4" fmla="*/ 0 h 3429000"/>
              <a:gd name="connsiteX0" fmla="*/ 0 w 6724720"/>
              <a:gd name="connsiteY0" fmla="*/ 0 h 3429000"/>
              <a:gd name="connsiteX1" fmla="*/ 6724650 w 6724720"/>
              <a:gd name="connsiteY1" fmla="*/ 266700 h 3429000"/>
              <a:gd name="connsiteX2" fmla="*/ 2819400 w 6724720"/>
              <a:gd name="connsiteY2" fmla="*/ 3429000 h 3429000"/>
              <a:gd name="connsiteX3" fmla="*/ 0 w 6724720"/>
              <a:gd name="connsiteY3" fmla="*/ 3429000 h 3429000"/>
              <a:gd name="connsiteX4" fmla="*/ 0 w 6724720"/>
              <a:gd name="connsiteY4" fmla="*/ 0 h 3429000"/>
              <a:gd name="connsiteX0" fmla="*/ 0 w 6724766"/>
              <a:gd name="connsiteY0" fmla="*/ 0 h 3429000"/>
              <a:gd name="connsiteX1" fmla="*/ 6724650 w 6724766"/>
              <a:gd name="connsiteY1" fmla="*/ 266700 h 3429000"/>
              <a:gd name="connsiteX2" fmla="*/ 2819400 w 6724766"/>
              <a:gd name="connsiteY2" fmla="*/ 3429000 h 3429000"/>
              <a:gd name="connsiteX3" fmla="*/ 0 w 6724766"/>
              <a:gd name="connsiteY3" fmla="*/ 3429000 h 3429000"/>
              <a:gd name="connsiteX4" fmla="*/ 0 w 6724766"/>
              <a:gd name="connsiteY4" fmla="*/ 0 h 3429000"/>
              <a:gd name="connsiteX0" fmla="*/ 0 w 6724766"/>
              <a:gd name="connsiteY0" fmla="*/ 0 h 3429000"/>
              <a:gd name="connsiteX1" fmla="*/ 6619875 w 6724766"/>
              <a:gd name="connsiteY1" fmla="*/ 3171825 h 3429000"/>
              <a:gd name="connsiteX2" fmla="*/ 6724650 w 6724766"/>
              <a:gd name="connsiteY2" fmla="*/ 266700 h 3429000"/>
              <a:gd name="connsiteX3" fmla="*/ 2819400 w 6724766"/>
              <a:gd name="connsiteY3" fmla="*/ 3429000 h 3429000"/>
              <a:gd name="connsiteX4" fmla="*/ 0 w 6724766"/>
              <a:gd name="connsiteY4" fmla="*/ 3429000 h 3429000"/>
              <a:gd name="connsiteX5" fmla="*/ 0 w 6724766"/>
              <a:gd name="connsiteY5" fmla="*/ 0 h 3429000"/>
              <a:gd name="connsiteX0" fmla="*/ 0 w 8597376"/>
              <a:gd name="connsiteY0" fmla="*/ 1076535 h 4505535"/>
              <a:gd name="connsiteX1" fmla="*/ 8362950 w 8597376"/>
              <a:gd name="connsiteY1" fmla="*/ 124035 h 4505535"/>
              <a:gd name="connsiteX2" fmla="*/ 6619875 w 8597376"/>
              <a:gd name="connsiteY2" fmla="*/ 4248360 h 4505535"/>
              <a:gd name="connsiteX3" fmla="*/ 6724650 w 8597376"/>
              <a:gd name="connsiteY3" fmla="*/ 1343235 h 4505535"/>
              <a:gd name="connsiteX4" fmla="*/ 2819400 w 8597376"/>
              <a:gd name="connsiteY4" fmla="*/ 4505535 h 4505535"/>
              <a:gd name="connsiteX5" fmla="*/ 0 w 8597376"/>
              <a:gd name="connsiteY5" fmla="*/ 4505535 h 4505535"/>
              <a:gd name="connsiteX6" fmla="*/ 0 w 8597376"/>
              <a:gd name="connsiteY6"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174398"/>
              <a:gd name="connsiteY0" fmla="*/ 1076535 h 4505535"/>
              <a:gd name="connsiteX1" fmla="*/ 8362950 w 9174398"/>
              <a:gd name="connsiteY1" fmla="*/ 124035 h 4505535"/>
              <a:gd name="connsiteX2" fmla="*/ 8972550 w 9174398"/>
              <a:gd name="connsiteY2" fmla="*/ 3714961 h 4505535"/>
              <a:gd name="connsiteX3" fmla="*/ 6619875 w 9174398"/>
              <a:gd name="connsiteY3" fmla="*/ 4248360 h 4505535"/>
              <a:gd name="connsiteX4" fmla="*/ 6715125 w 9174398"/>
              <a:gd name="connsiteY4" fmla="*/ 1390860 h 4505535"/>
              <a:gd name="connsiteX5" fmla="*/ 2819400 w 9174398"/>
              <a:gd name="connsiteY5" fmla="*/ 4505535 h 4505535"/>
              <a:gd name="connsiteX6" fmla="*/ 0 w 9174398"/>
              <a:gd name="connsiteY6" fmla="*/ 4505535 h 4505535"/>
              <a:gd name="connsiteX7" fmla="*/ 0 w 9174398"/>
              <a:gd name="connsiteY7" fmla="*/ 1076535 h 4505535"/>
              <a:gd name="connsiteX0" fmla="*/ 0 w 11140137"/>
              <a:gd name="connsiteY0" fmla="*/ 1076535 h 4505535"/>
              <a:gd name="connsiteX1" fmla="*/ 8362950 w 11140137"/>
              <a:gd name="connsiteY1" fmla="*/ 124035 h 4505535"/>
              <a:gd name="connsiteX2" fmla="*/ 11136086 w 11140137"/>
              <a:gd name="connsiteY2" fmla="*/ 309093 h 4505535"/>
              <a:gd name="connsiteX3" fmla="*/ 8972550 w 11140137"/>
              <a:gd name="connsiteY3" fmla="*/ 3714961 h 4505535"/>
              <a:gd name="connsiteX4" fmla="*/ 6619875 w 11140137"/>
              <a:gd name="connsiteY4" fmla="*/ 4248360 h 4505535"/>
              <a:gd name="connsiteX5" fmla="*/ 6715125 w 11140137"/>
              <a:gd name="connsiteY5" fmla="*/ 1390860 h 4505535"/>
              <a:gd name="connsiteX6" fmla="*/ 2819400 w 11140137"/>
              <a:gd name="connsiteY6" fmla="*/ 4505535 h 4505535"/>
              <a:gd name="connsiteX7" fmla="*/ 0 w 11140137"/>
              <a:gd name="connsiteY7" fmla="*/ 4505535 h 4505535"/>
              <a:gd name="connsiteX8" fmla="*/ 0 w 11140137"/>
              <a:gd name="connsiteY8" fmla="*/ 1076535 h 4505535"/>
              <a:gd name="connsiteX0" fmla="*/ 0 w 11136086"/>
              <a:gd name="connsiteY0" fmla="*/ 1076535 h 4505535"/>
              <a:gd name="connsiteX1" fmla="*/ 8362950 w 11136086"/>
              <a:gd name="connsiteY1" fmla="*/ 124035 h 4505535"/>
              <a:gd name="connsiteX2" fmla="*/ 11136086 w 11136086"/>
              <a:gd name="connsiteY2" fmla="*/ 309093 h 4505535"/>
              <a:gd name="connsiteX3" fmla="*/ 8972550 w 11136086"/>
              <a:gd name="connsiteY3" fmla="*/ 3714961 h 4505535"/>
              <a:gd name="connsiteX4" fmla="*/ 6619875 w 11136086"/>
              <a:gd name="connsiteY4" fmla="*/ 4248360 h 4505535"/>
              <a:gd name="connsiteX5" fmla="*/ 6715125 w 11136086"/>
              <a:gd name="connsiteY5" fmla="*/ 1390860 h 4505535"/>
              <a:gd name="connsiteX6" fmla="*/ 2819400 w 11136086"/>
              <a:gd name="connsiteY6" fmla="*/ 4505535 h 4505535"/>
              <a:gd name="connsiteX7" fmla="*/ 0 w 11136086"/>
              <a:gd name="connsiteY7" fmla="*/ 4505535 h 4505535"/>
              <a:gd name="connsiteX8" fmla="*/ 0 w 11136086"/>
              <a:gd name="connsiteY8" fmla="*/ 1076535 h 4505535"/>
              <a:gd name="connsiteX0" fmla="*/ 0 w 11136105"/>
              <a:gd name="connsiteY0" fmla="*/ 1076535 h 4505535"/>
              <a:gd name="connsiteX1" fmla="*/ 8362950 w 11136105"/>
              <a:gd name="connsiteY1" fmla="*/ 124035 h 4505535"/>
              <a:gd name="connsiteX2" fmla="*/ 11136086 w 11136105"/>
              <a:gd name="connsiteY2" fmla="*/ 309093 h 4505535"/>
              <a:gd name="connsiteX3" fmla="*/ 8972550 w 11136105"/>
              <a:gd name="connsiteY3" fmla="*/ 3714961 h 4505535"/>
              <a:gd name="connsiteX4" fmla="*/ 6619875 w 11136105"/>
              <a:gd name="connsiteY4" fmla="*/ 4248360 h 4505535"/>
              <a:gd name="connsiteX5" fmla="*/ 6715125 w 11136105"/>
              <a:gd name="connsiteY5" fmla="*/ 1390860 h 4505535"/>
              <a:gd name="connsiteX6" fmla="*/ 2819400 w 11136105"/>
              <a:gd name="connsiteY6" fmla="*/ 4505535 h 4505535"/>
              <a:gd name="connsiteX7" fmla="*/ 0 w 11136105"/>
              <a:gd name="connsiteY7" fmla="*/ 4505535 h 4505535"/>
              <a:gd name="connsiteX8" fmla="*/ 0 w 11136105"/>
              <a:gd name="connsiteY8" fmla="*/ 1076535 h 4505535"/>
              <a:gd name="connsiteX0" fmla="*/ 0 w 11136097"/>
              <a:gd name="connsiteY0" fmla="*/ 1076535 h 4505535"/>
              <a:gd name="connsiteX1" fmla="*/ 8362950 w 11136097"/>
              <a:gd name="connsiteY1" fmla="*/ 124035 h 4505535"/>
              <a:gd name="connsiteX2" fmla="*/ 11136086 w 11136097"/>
              <a:gd name="connsiteY2" fmla="*/ 309093 h 4505535"/>
              <a:gd name="connsiteX3" fmla="*/ 8972550 w 11136097"/>
              <a:gd name="connsiteY3" fmla="*/ 3714961 h 4505535"/>
              <a:gd name="connsiteX4" fmla="*/ 6619875 w 11136097"/>
              <a:gd name="connsiteY4" fmla="*/ 4248360 h 4505535"/>
              <a:gd name="connsiteX5" fmla="*/ 6715125 w 11136097"/>
              <a:gd name="connsiteY5" fmla="*/ 1390860 h 4505535"/>
              <a:gd name="connsiteX6" fmla="*/ 2819400 w 11136097"/>
              <a:gd name="connsiteY6" fmla="*/ 4505535 h 4505535"/>
              <a:gd name="connsiteX7" fmla="*/ 0 w 11136097"/>
              <a:gd name="connsiteY7" fmla="*/ 4505535 h 4505535"/>
              <a:gd name="connsiteX8" fmla="*/ 0 w 11136097"/>
              <a:gd name="connsiteY8" fmla="*/ 1076535 h 4505535"/>
              <a:gd name="connsiteX0" fmla="*/ 0 w 11136098"/>
              <a:gd name="connsiteY0" fmla="*/ 1076535 h 4505535"/>
              <a:gd name="connsiteX1" fmla="*/ 8362950 w 11136098"/>
              <a:gd name="connsiteY1" fmla="*/ 124035 h 4505535"/>
              <a:gd name="connsiteX2" fmla="*/ 11136086 w 11136098"/>
              <a:gd name="connsiteY2" fmla="*/ 309093 h 4505535"/>
              <a:gd name="connsiteX3" fmla="*/ 8972550 w 11136098"/>
              <a:gd name="connsiteY3" fmla="*/ 3714961 h 4505535"/>
              <a:gd name="connsiteX4" fmla="*/ 6619875 w 11136098"/>
              <a:gd name="connsiteY4" fmla="*/ 4248360 h 4505535"/>
              <a:gd name="connsiteX5" fmla="*/ 6715125 w 11136098"/>
              <a:gd name="connsiteY5" fmla="*/ 1390860 h 4505535"/>
              <a:gd name="connsiteX6" fmla="*/ 2819400 w 11136098"/>
              <a:gd name="connsiteY6" fmla="*/ 4505535 h 4505535"/>
              <a:gd name="connsiteX7" fmla="*/ 0 w 11136098"/>
              <a:gd name="connsiteY7" fmla="*/ 4505535 h 4505535"/>
              <a:gd name="connsiteX8" fmla="*/ 0 w 11136098"/>
              <a:gd name="connsiteY8" fmla="*/ 1076535 h 4505535"/>
              <a:gd name="connsiteX0" fmla="*/ 0 w 11136098"/>
              <a:gd name="connsiteY0" fmla="*/ 1076535 h 4505535"/>
              <a:gd name="connsiteX1" fmla="*/ 8362950 w 11136098"/>
              <a:gd name="connsiteY1" fmla="*/ 124035 h 4505535"/>
              <a:gd name="connsiteX2" fmla="*/ 11136086 w 11136098"/>
              <a:gd name="connsiteY2" fmla="*/ 309093 h 4505535"/>
              <a:gd name="connsiteX3" fmla="*/ 8972550 w 11136098"/>
              <a:gd name="connsiteY3" fmla="*/ 3714961 h 4505535"/>
              <a:gd name="connsiteX4" fmla="*/ 6619875 w 11136098"/>
              <a:gd name="connsiteY4" fmla="*/ 4248360 h 4505535"/>
              <a:gd name="connsiteX5" fmla="*/ 6715125 w 11136098"/>
              <a:gd name="connsiteY5" fmla="*/ 1390860 h 4505535"/>
              <a:gd name="connsiteX6" fmla="*/ 2819400 w 11136098"/>
              <a:gd name="connsiteY6" fmla="*/ 4505535 h 4505535"/>
              <a:gd name="connsiteX7" fmla="*/ 0 w 11136098"/>
              <a:gd name="connsiteY7" fmla="*/ 4505535 h 4505535"/>
              <a:gd name="connsiteX8" fmla="*/ 0 w 11136098"/>
              <a:gd name="connsiteY8" fmla="*/ 1076535 h 4505535"/>
              <a:gd name="connsiteX0" fmla="*/ 0 w 11428740"/>
              <a:gd name="connsiteY0" fmla="*/ 3206017 h 6635017"/>
              <a:gd name="connsiteX1" fmla="*/ 10611880 w 11428740"/>
              <a:gd name="connsiteY1" fmla="*/ 54014 h 6635017"/>
              <a:gd name="connsiteX2" fmla="*/ 11136086 w 11428740"/>
              <a:gd name="connsiteY2" fmla="*/ 2438575 h 6635017"/>
              <a:gd name="connsiteX3" fmla="*/ 8972550 w 11428740"/>
              <a:gd name="connsiteY3" fmla="*/ 5844443 h 6635017"/>
              <a:gd name="connsiteX4" fmla="*/ 6619875 w 11428740"/>
              <a:gd name="connsiteY4" fmla="*/ 6377842 h 6635017"/>
              <a:gd name="connsiteX5" fmla="*/ 6715125 w 11428740"/>
              <a:gd name="connsiteY5" fmla="*/ 3520342 h 6635017"/>
              <a:gd name="connsiteX6" fmla="*/ 2819400 w 11428740"/>
              <a:gd name="connsiteY6" fmla="*/ 6635017 h 6635017"/>
              <a:gd name="connsiteX7" fmla="*/ 0 w 11428740"/>
              <a:gd name="connsiteY7" fmla="*/ 6635017 h 6635017"/>
              <a:gd name="connsiteX8" fmla="*/ 0 w 11428740"/>
              <a:gd name="connsiteY8" fmla="*/ 3206017 h 6635017"/>
              <a:gd name="connsiteX0" fmla="*/ 0 w 11136098"/>
              <a:gd name="connsiteY0" fmla="*/ 3206017 h 6635017"/>
              <a:gd name="connsiteX1" fmla="*/ 10611880 w 11136098"/>
              <a:gd name="connsiteY1" fmla="*/ 54014 h 6635017"/>
              <a:gd name="connsiteX2" fmla="*/ 11136086 w 11136098"/>
              <a:gd name="connsiteY2" fmla="*/ 2438575 h 6635017"/>
              <a:gd name="connsiteX3" fmla="*/ 8972550 w 11136098"/>
              <a:gd name="connsiteY3" fmla="*/ 5844443 h 6635017"/>
              <a:gd name="connsiteX4" fmla="*/ 6619875 w 11136098"/>
              <a:gd name="connsiteY4" fmla="*/ 6377842 h 6635017"/>
              <a:gd name="connsiteX5" fmla="*/ 6715125 w 11136098"/>
              <a:gd name="connsiteY5" fmla="*/ 3520342 h 6635017"/>
              <a:gd name="connsiteX6" fmla="*/ 2819400 w 11136098"/>
              <a:gd name="connsiteY6" fmla="*/ 6635017 h 6635017"/>
              <a:gd name="connsiteX7" fmla="*/ 0 w 11136098"/>
              <a:gd name="connsiteY7" fmla="*/ 6635017 h 6635017"/>
              <a:gd name="connsiteX8" fmla="*/ 0 w 11136098"/>
              <a:gd name="connsiteY8" fmla="*/ 3206017 h 6635017"/>
              <a:gd name="connsiteX0" fmla="*/ 0 w 11136098"/>
              <a:gd name="connsiteY0" fmla="*/ 3689466 h 7118466"/>
              <a:gd name="connsiteX1" fmla="*/ 8649729 w 11136098"/>
              <a:gd name="connsiteY1" fmla="*/ 235753 h 7118466"/>
              <a:gd name="connsiteX2" fmla="*/ 10611880 w 11136098"/>
              <a:gd name="connsiteY2" fmla="*/ 537463 h 7118466"/>
              <a:gd name="connsiteX3" fmla="*/ 11136086 w 11136098"/>
              <a:gd name="connsiteY3" fmla="*/ 2922024 h 7118466"/>
              <a:gd name="connsiteX4" fmla="*/ 8972550 w 11136098"/>
              <a:gd name="connsiteY4" fmla="*/ 6327892 h 7118466"/>
              <a:gd name="connsiteX5" fmla="*/ 6619875 w 11136098"/>
              <a:gd name="connsiteY5" fmla="*/ 6861291 h 7118466"/>
              <a:gd name="connsiteX6" fmla="*/ 6715125 w 11136098"/>
              <a:gd name="connsiteY6" fmla="*/ 4003791 h 7118466"/>
              <a:gd name="connsiteX7" fmla="*/ 2819400 w 11136098"/>
              <a:gd name="connsiteY7" fmla="*/ 7118466 h 7118466"/>
              <a:gd name="connsiteX8" fmla="*/ 0 w 11136098"/>
              <a:gd name="connsiteY8" fmla="*/ 7118466 h 7118466"/>
              <a:gd name="connsiteX9" fmla="*/ 0 w 11136098"/>
              <a:gd name="connsiteY9" fmla="*/ 3689466 h 7118466"/>
              <a:gd name="connsiteX0" fmla="*/ 0 w 11136098"/>
              <a:gd name="connsiteY0" fmla="*/ 3454861 h 6883861"/>
              <a:gd name="connsiteX1" fmla="*/ 8649729 w 11136098"/>
              <a:gd name="connsiteY1" fmla="*/ 1148 h 6883861"/>
              <a:gd name="connsiteX2" fmla="*/ 10611880 w 11136098"/>
              <a:gd name="connsiteY2" fmla="*/ 302858 h 6883861"/>
              <a:gd name="connsiteX3" fmla="*/ 11136086 w 11136098"/>
              <a:gd name="connsiteY3" fmla="*/ 2687419 h 6883861"/>
              <a:gd name="connsiteX4" fmla="*/ 8972550 w 11136098"/>
              <a:gd name="connsiteY4" fmla="*/ 6093287 h 6883861"/>
              <a:gd name="connsiteX5" fmla="*/ 6619875 w 11136098"/>
              <a:gd name="connsiteY5" fmla="*/ 6626686 h 6883861"/>
              <a:gd name="connsiteX6" fmla="*/ 6715125 w 11136098"/>
              <a:gd name="connsiteY6" fmla="*/ 3769186 h 6883861"/>
              <a:gd name="connsiteX7" fmla="*/ 2819400 w 11136098"/>
              <a:gd name="connsiteY7" fmla="*/ 6883861 h 6883861"/>
              <a:gd name="connsiteX8" fmla="*/ 0 w 11136098"/>
              <a:gd name="connsiteY8" fmla="*/ 6883861 h 6883861"/>
              <a:gd name="connsiteX9" fmla="*/ 0 w 11136098"/>
              <a:gd name="connsiteY9" fmla="*/ 3454861 h 6883861"/>
              <a:gd name="connsiteX0" fmla="*/ 0 w 11136098"/>
              <a:gd name="connsiteY0" fmla="*/ 3290359 h 6719359"/>
              <a:gd name="connsiteX1" fmla="*/ 8600302 w 11136098"/>
              <a:gd name="connsiteY1" fmla="*/ 232063 h 6719359"/>
              <a:gd name="connsiteX2" fmla="*/ 10611880 w 11136098"/>
              <a:gd name="connsiteY2" fmla="*/ 138356 h 6719359"/>
              <a:gd name="connsiteX3" fmla="*/ 11136086 w 11136098"/>
              <a:gd name="connsiteY3" fmla="*/ 2522917 h 6719359"/>
              <a:gd name="connsiteX4" fmla="*/ 8972550 w 11136098"/>
              <a:gd name="connsiteY4" fmla="*/ 5928785 h 6719359"/>
              <a:gd name="connsiteX5" fmla="*/ 6619875 w 11136098"/>
              <a:gd name="connsiteY5" fmla="*/ 6462184 h 6719359"/>
              <a:gd name="connsiteX6" fmla="*/ 6715125 w 11136098"/>
              <a:gd name="connsiteY6" fmla="*/ 3604684 h 6719359"/>
              <a:gd name="connsiteX7" fmla="*/ 2819400 w 11136098"/>
              <a:gd name="connsiteY7" fmla="*/ 6719359 h 6719359"/>
              <a:gd name="connsiteX8" fmla="*/ 0 w 11136098"/>
              <a:gd name="connsiteY8" fmla="*/ 6719359 h 6719359"/>
              <a:gd name="connsiteX9" fmla="*/ 0 w 11136098"/>
              <a:gd name="connsiteY9" fmla="*/ 3290359 h 6719359"/>
              <a:gd name="connsiteX0" fmla="*/ 0 w 11136098"/>
              <a:gd name="connsiteY0" fmla="*/ 3444556 h 6873556"/>
              <a:gd name="connsiteX1" fmla="*/ 8649729 w 11136098"/>
              <a:gd name="connsiteY1" fmla="*/ 3201 h 6873556"/>
              <a:gd name="connsiteX2" fmla="*/ 10611880 w 11136098"/>
              <a:gd name="connsiteY2" fmla="*/ 292553 h 6873556"/>
              <a:gd name="connsiteX3" fmla="*/ 11136086 w 11136098"/>
              <a:gd name="connsiteY3" fmla="*/ 2677114 h 6873556"/>
              <a:gd name="connsiteX4" fmla="*/ 8972550 w 11136098"/>
              <a:gd name="connsiteY4" fmla="*/ 6082982 h 6873556"/>
              <a:gd name="connsiteX5" fmla="*/ 6619875 w 11136098"/>
              <a:gd name="connsiteY5" fmla="*/ 6616381 h 6873556"/>
              <a:gd name="connsiteX6" fmla="*/ 6715125 w 11136098"/>
              <a:gd name="connsiteY6" fmla="*/ 3758881 h 6873556"/>
              <a:gd name="connsiteX7" fmla="*/ 2819400 w 11136098"/>
              <a:gd name="connsiteY7" fmla="*/ 6873556 h 6873556"/>
              <a:gd name="connsiteX8" fmla="*/ 0 w 11136098"/>
              <a:gd name="connsiteY8" fmla="*/ 6873556 h 6873556"/>
              <a:gd name="connsiteX9" fmla="*/ 0 w 11136098"/>
              <a:gd name="connsiteY9" fmla="*/ 3444556 h 6873556"/>
              <a:gd name="connsiteX0" fmla="*/ 0 w 11136098"/>
              <a:gd name="connsiteY0" fmla="*/ 3441355 h 6870355"/>
              <a:gd name="connsiteX1" fmla="*/ 8649729 w 11136098"/>
              <a:gd name="connsiteY1" fmla="*/ 0 h 6870355"/>
              <a:gd name="connsiteX2" fmla="*/ 10611880 w 11136098"/>
              <a:gd name="connsiteY2" fmla="*/ 289352 h 6870355"/>
              <a:gd name="connsiteX3" fmla="*/ 11136086 w 11136098"/>
              <a:gd name="connsiteY3" fmla="*/ 2673913 h 6870355"/>
              <a:gd name="connsiteX4" fmla="*/ 8972550 w 11136098"/>
              <a:gd name="connsiteY4" fmla="*/ 6079781 h 6870355"/>
              <a:gd name="connsiteX5" fmla="*/ 6619875 w 11136098"/>
              <a:gd name="connsiteY5" fmla="*/ 6613180 h 6870355"/>
              <a:gd name="connsiteX6" fmla="*/ 6715125 w 11136098"/>
              <a:gd name="connsiteY6" fmla="*/ 3755680 h 6870355"/>
              <a:gd name="connsiteX7" fmla="*/ 2819400 w 11136098"/>
              <a:gd name="connsiteY7" fmla="*/ 6870355 h 6870355"/>
              <a:gd name="connsiteX8" fmla="*/ 0 w 11136098"/>
              <a:gd name="connsiteY8" fmla="*/ 6870355 h 6870355"/>
              <a:gd name="connsiteX9" fmla="*/ 0 w 11136098"/>
              <a:gd name="connsiteY9" fmla="*/ 3441355 h 6870355"/>
              <a:gd name="connsiteX0" fmla="*/ 0 w 11136098"/>
              <a:gd name="connsiteY0" fmla="*/ 3441355 h 6870355"/>
              <a:gd name="connsiteX1" fmla="*/ 8649729 w 11136098"/>
              <a:gd name="connsiteY1" fmla="*/ 0 h 6870355"/>
              <a:gd name="connsiteX2" fmla="*/ 10611880 w 11136098"/>
              <a:gd name="connsiteY2" fmla="*/ 289352 h 6870355"/>
              <a:gd name="connsiteX3" fmla="*/ 11136086 w 11136098"/>
              <a:gd name="connsiteY3" fmla="*/ 2673913 h 6870355"/>
              <a:gd name="connsiteX4" fmla="*/ 8972550 w 11136098"/>
              <a:gd name="connsiteY4" fmla="*/ 6079781 h 6870355"/>
              <a:gd name="connsiteX5" fmla="*/ 6619875 w 11136098"/>
              <a:gd name="connsiteY5" fmla="*/ 6613180 h 6870355"/>
              <a:gd name="connsiteX6" fmla="*/ 6715125 w 11136098"/>
              <a:gd name="connsiteY6" fmla="*/ 3755680 h 6870355"/>
              <a:gd name="connsiteX7" fmla="*/ 2819400 w 11136098"/>
              <a:gd name="connsiteY7" fmla="*/ 6870355 h 6870355"/>
              <a:gd name="connsiteX8" fmla="*/ 0 w 11136098"/>
              <a:gd name="connsiteY8" fmla="*/ 6870355 h 6870355"/>
              <a:gd name="connsiteX9" fmla="*/ 0 w 11136098"/>
              <a:gd name="connsiteY9" fmla="*/ 3441355 h 6870355"/>
              <a:gd name="connsiteX0" fmla="*/ 0 w 11136098"/>
              <a:gd name="connsiteY0" fmla="*/ 3665877 h 7094877"/>
              <a:gd name="connsiteX1" fmla="*/ 5301048 w 11136098"/>
              <a:gd name="connsiteY1" fmla="*/ 236878 h 7094877"/>
              <a:gd name="connsiteX2" fmla="*/ 8649729 w 11136098"/>
              <a:gd name="connsiteY2" fmla="*/ 224522 h 7094877"/>
              <a:gd name="connsiteX3" fmla="*/ 10611880 w 11136098"/>
              <a:gd name="connsiteY3" fmla="*/ 513874 h 7094877"/>
              <a:gd name="connsiteX4" fmla="*/ 11136086 w 11136098"/>
              <a:gd name="connsiteY4" fmla="*/ 2898435 h 7094877"/>
              <a:gd name="connsiteX5" fmla="*/ 8972550 w 11136098"/>
              <a:gd name="connsiteY5" fmla="*/ 6304303 h 7094877"/>
              <a:gd name="connsiteX6" fmla="*/ 6619875 w 11136098"/>
              <a:gd name="connsiteY6" fmla="*/ 6837702 h 7094877"/>
              <a:gd name="connsiteX7" fmla="*/ 6715125 w 11136098"/>
              <a:gd name="connsiteY7" fmla="*/ 3980202 h 7094877"/>
              <a:gd name="connsiteX8" fmla="*/ 2819400 w 11136098"/>
              <a:gd name="connsiteY8" fmla="*/ 7094877 h 7094877"/>
              <a:gd name="connsiteX9" fmla="*/ 0 w 11136098"/>
              <a:gd name="connsiteY9" fmla="*/ 7094877 h 7094877"/>
              <a:gd name="connsiteX10" fmla="*/ 0 w 11136098"/>
              <a:gd name="connsiteY10" fmla="*/ 3665877 h 7094877"/>
              <a:gd name="connsiteX0" fmla="*/ 0 w 11136098"/>
              <a:gd name="connsiteY0" fmla="*/ 3441355 h 6870355"/>
              <a:gd name="connsiteX1" fmla="*/ 5301048 w 11136098"/>
              <a:gd name="connsiteY1" fmla="*/ 12356 h 6870355"/>
              <a:gd name="connsiteX2" fmla="*/ 8649729 w 11136098"/>
              <a:gd name="connsiteY2" fmla="*/ 0 h 6870355"/>
              <a:gd name="connsiteX3" fmla="*/ 10611880 w 11136098"/>
              <a:gd name="connsiteY3" fmla="*/ 289352 h 6870355"/>
              <a:gd name="connsiteX4" fmla="*/ 11136086 w 11136098"/>
              <a:gd name="connsiteY4" fmla="*/ 2673913 h 6870355"/>
              <a:gd name="connsiteX5" fmla="*/ 8972550 w 11136098"/>
              <a:gd name="connsiteY5" fmla="*/ 6079781 h 6870355"/>
              <a:gd name="connsiteX6" fmla="*/ 6619875 w 11136098"/>
              <a:gd name="connsiteY6" fmla="*/ 6613180 h 6870355"/>
              <a:gd name="connsiteX7" fmla="*/ 6715125 w 11136098"/>
              <a:gd name="connsiteY7" fmla="*/ 3755680 h 6870355"/>
              <a:gd name="connsiteX8" fmla="*/ 2819400 w 11136098"/>
              <a:gd name="connsiteY8" fmla="*/ 6870355 h 6870355"/>
              <a:gd name="connsiteX9" fmla="*/ 0 w 11136098"/>
              <a:gd name="connsiteY9" fmla="*/ 6870355 h 6870355"/>
              <a:gd name="connsiteX10" fmla="*/ 0 w 11136098"/>
              <a:gd name="connsiteY10" fmla="*/ 3441355 h 6870355"/>
              <a:gd name="connsiteX0" fmla="*/ 0 w 11136098"/>
              <a:gd name="connsiteY0" fmla="*/ 3441355 h 6870355"/>
              <a:gd name="connsiteX1" fmla="*/ 5301048 w 11136098"/>
              <a:gd name="connsiteY1" fmla="*/ 12356 h 6870355"/>
              <a:gd name="connsiteX2" fmla="*/ 8649729 w 11136098"/>
              <a:gd name="connsiteY2" fmla="*/ 0 h 6870355"/>
              <a:gd name="connsiteX3" fmla="*/ 10611880 w 11136098"/>
              <a:gd name="connsiteY3" fmla="*/ 289352 h 6870355"/>
              <a:gd name="connsiteX4" fmla="*/ 11136086 w 11136098"/>
              <a:gd name="connsiteY4" fmla="*/ 2673913 h 6870355"/>
              <a:gd name="connsiteX5" fmla="*/ 8972550 w 11136098"/>
              <a:gd name="connsiteY5" fmla="*/ 6079781 h 6870355"/>
              <a:gd name="connsiteX6" fmla="*/ 6619875 w 11136098"/>
              <a:gd name="connsiteY6" fmla="*/ 6613180 h 6870355"/>
              <a:gd name="connsiteX7" fmla="*/ 6715125 w 11136098"/>
              <a:gd name="connsiteY7" fmla="*/ 3755680 h 6870355"/>
              <a:gd name="connsiteX8" fmla="*/ 2819400 w 11136098"/>
              <a:gd name="connsiteY8" fmla="*/ 6870355 h 6870355"/>
              <a:gd name="connsiteX9" fmla="*/ 0 w 11136098"/>
              <a:gd name="connsiteY9" fmla="*/ 6870355 h 6870355"/>
              <a:gd name="connsiteX10" fmla="*/ 0 w 11136098"/>
              <a:gd name="connsiteY10" fmla="*/ 3441355 h 6870355"/>
              <a:gd name="connsiteX0" fmla="*/ 0 w 11136098"/>
              <a:gd name="connsiteY0" fmla="*/ 3441355 h 6870355"/>
              <a:gd name="connsiteX1" fmla="*/ 6326658 w 11136098"/>
              <a:gd name="connsiteY1" fmla="*/ 2496064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7834182 w 11136098"/>
              <a:gd name="connsiteY1" fmla="*/ 1408669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462582 w 11136098"/>
              <a:gd name="connsiteY1" fmla="*/ 1235674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1977081 w 11136098"/>
              <a:gd name="connsiteY0" fmla="*/ 5826209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1977081 w 11136098"/>
              <a:gd name="connsiteY11" fmla="*/ 5826209 h 6870355"/>
              <a:gd name="connsiteX0" fmla="*/ 2075935 w 11136098"/>
              <a:gd name="connsiteY0" fmla="*/ 347842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2075935 w 11136098"/>
              <a:gd name="connsiteY11" fmla="*/ 3478425 h 6870355"/>
              <a:gd name="connsiteX0" fmla="*/ 0 w 11136098"/>
              <a:gd name="connsiteY0" fmla="*/ 6870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0" fmla="*/ 0 w 11136098"/>
              <a:gd name="connsiteY0" fmla="*/ 6870355 h 6870440"/>
              <a:gd name="connsiteX1" fmla="*/ 6252517 w 11136098"/>
              <a:gd name="connsiteY1" fmla="*/ 1334528 h 6870440"/>
              <a:gd name="connsiteX2" fmla="*/ 5301048 w 11136098"/>
              <a:gd name="connsiteY2" fmla="*/ 12356 h 6870440"/>
              <a:gd name="connsiteX3" fmla="*/ 8649729 w 11136098"/>
              <a:gd name="connsiteY3" fmla="*/ 0 h 6870440"/>
              <a:gd name="connsiteX4" fmla="*/ 10611880 w 11136098"/>
              <a:gd name="connsiteY4" fmla="*/ 289352 h 6870440"/>
              <a:gd name="connsiteX5" fmla="*/ 11136086 w 11136098"/>
              <a:gd name="connsiteY5" fmla="*/ 2673913 h 6870440"/>
              <a:gd name="connsiteX6" fmla="*/ 8972550 w 11136098"/>
              <a:gd name="connsiteY6" fmla="*/ 6079781 h 6870440"/>
              <a:gd name="connsiteX7" fmla="*/ 6619875 w 11136098"/>
              <a:gd name="connsiteY7" fmla="*/ 6613180 h 6870440"/>
              <a:gd name="connsiteX8" fmla="*/ 6715125 w 11136098"/>
              <a:gd name="connsiteY8" fmla="*/ 3755680 h 6870440"/>
              <a:gd name="connsiteX9" fmla="*/ 2819400 w 11136098"/>
              <a:gd name="connsiteY9" fmla="*/ 6870355 h 6870440"/>
              <a:gd name="connsiteX10" fmla="*/ 0 w 11136098"/>
              <a:gd name="connsiteY10" fmla="*/ 6870355 h 6870440"/>
              <a:gd name="connsiteX0" fmla="*/ 0 w 11136098"/>
              <a:gd name="connsiteY0" fmla="*/ 6870355 h 6870436"/>
              <a:gd name="connsiteX1" fmla="*/ 6252517 w 11136098"/>
              <a:gd name="connsiteY1" fmla="*/ 1334528 h 6870436"/>
              <a:gd name="connsiteX2" fmla="*/ 5301048 w 11136098"/>
              <a:gd name="connsiteY2" fmla="*/ 12356 h 6870436"/>
              <a:gd name="connsiteX3" fmla="*/ 8649729 w 11136098"/>
              <a:gd name="connsiteY3" fmla="*/ 0 h 6870436"/>
              <a:gd name="connsiteX4" fmla="*/ 10611880 w 11136098"/>
              <a:gd name="connsiteY4" fmla="*/ 289352 h 6870436"/>
              <a:gd name="connsiteX5" fmla="*/ 11136086 w 11136098"/>
              <a:gd name="connsiteY5" fmla="*/ 2673913 h 6870436"/>
              <a:gd name="connsiteX6" fmla="*/ 8972550 w 11136098"/>
              <a:gd name="connsiteY6" fmla="*/ 6079781 h 6870436"/>
              <a:gd name="connsiteX7" fmla="*/ 6619875 w 11136098"/>
              <a:gd name="connsiteY7" fmla="*/ 6613180 h 6870436"/>
              <a:gd name="connsiteX8" fmla="*/ 6715125 w 11136098"/>
              <a:gd name="connsiteY8" fmla="*/ 3755680 h 6870436"/>
              <a:gd name="connsiteX9" fmla="*/ 2819400 w 11136098"/>
              <a:gd name="connsiteY9" fmla="*/ 6870355 h 6870436"/>
              <a:gd name="connsiteX10" fmla="*/ 0 w 11136098"/>
              <a:gd name="connsiteY10" fmla="*/ 6870355 h 6870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6098" h="6870436">
                <a:moveTo>
                  <a:pt x="0" y="6870355"/>
                </a:moveTo>
                <a:cubicBezTo>
                  <a:pt x="20594" y="6890950"/>
                  <a:pt x="1351004" y="2994453"/>
                  <a:pt x="6252517" y="1334528"/>
                </a:cubicBezTo>
                <a:cubicBezTo>
                  <a:pt x="5727354" y="898952"/>
                  <a:pt x="5298988" y="-2061"/>
                  <a:pt x="5301048" y="12356"/>
                </a:cubicBezTo>
                <a:cubicBezTo>
                  <a:pt x="5321643" y="7208"/>
                  <a:pt x="8670752" y="13558"/>
                  <a:pt x="8649729" y="0"/>
                </a:cubicBezTo>
                <a:cubicBezTo>
                  <a:pt x="8676074" y="6007"/>
                  <a:pt x="9237779" y="434765"/>
                  <a:pt x="10611880" y="289352"/>
                </a:cubicBezTo>
                <a:cubicBezTo>
                  <a:pt x="10621442" y="283247"/>
                  <a:pt x="11034486" y="2075425"/>
                  <a:pt x="11136086" y="2673913"/>
                </a:cubicBezTo>
                <a:cubicBezTo>
                  <a:pt x="11142788" y="2671317"/>
                  <a:pt x="8546064" y="3184897"/>
                  <a:pt x="8972550" y="6079781"/>
                </a:cubicBezTo>
                <a:cubicBezTo>
                  <a:pt x="8986838" y="6081368"/>
                  <a:pt x="6629400" y="6625880"/>
                  <a:pt x="6619875" y="6613180"/>
                </a:cubicBezTo>
                <a:cubicBezTo>
                  <a:pt x="6626504" y="6625322"/>
                  <a:pt x="6170909" y="5593586"/>
                  <a:pt x="6715125" y="3755680"/>
                </a:cubicBezTo>
                <a:cubicBezTo>
                  <a:pt x="6734175" y="3746155"/>
                  <a:pt x="4429125" y="4441480"/>
                  <a:pt x="2819400" y="6870355"/>
                </a:cubicBezTo>
                <a:lnTo>
                  <a:pt x="0" y="68703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 Placeholder 7">
            <a:extLst>
              <a:ext uri="{FF2B5EF4-FFF2-40B4-BE49-F238E27FC236}">
                <a16:creationId xmlns:a16="http://schemas.microsoft.com/office/drawing/2014/main" id="{DF34927B-DE40-44AA-AEBD-6FAE7DB9528A}"/>
              </a:ext>
            </a:extLst>
          </p:cNvPr>
          <p:cNvSpPr>
            <a:spLocks noGrp="1"/>
          </p:cNvSpPr>
          <p:nvPr>
            <p:ph type="body" sz="quarter" idx="10" hasCustomPrompt="1"/>
          </p:nvPr>
        </p:nvSpPr>
        <p:spPr>
          <a:xfrm>
            <a:off x="2663825" y="2008187"/>
            <a:ext cx="6864350" cy="2841625"/>
          </a:xfrm>
        </p:spPr>
        <p:txBody>
          <a:bodyPr anchor="ctr">
            <a:noAutofit/>
          </a:bodyPr>
          <a:lstStyle>
            <a:lvl1pPr marL="0" indent="0" algn="ctr">
              <a:buNone/>
              <a:defRPr sz="4800" b="1"/>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Grosse section </a:t>
            </a:r>
            <a:br>
              <a:rPr lang="fr-FR"/>
            </a:br>
            <a:r>
              <a:rPr lang="fr-FR"/>
              <a:t>numéro 2</a:t>
            </a:r>
            <a:br>
              <a:rPr lang="fr-FR"/>
            </a:br>
            <a:r>
              <a:rPr lang="fr-FR"/>
              <a:t>sans descriptif</a:t>
            </a:r>
          </a:p>
        </p:txBody>
      </p:sp>
      <p:pic>
        <p:nvPicPr>
          <p:cNvPr id="9" name="Picture 8" descr="A picture containing shape&#10;&#10;Description automatically generated">
            <a:extLst>
              <a:ext uri="{FF2B5EF4-FFF2-40B4-BE49-F238E27FC236}">
                <a16:creationId xmlns:a16="http://schemas.microsoft.com/office/drawing/2014/main" id="{FB788BDA-DB91-4A1D-90AA-2575823511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6" name="Slide Number Placeholder 5">
            <a:extLst>
              <a:ext uri="{FF2B5EF4-FFF2-40B4-BE49-F238E27FC236}">
                <a16:creationId xmlns:a16="http://schemas.microsoft.com/office/drawing/2014/main" id="{B57E680F-3BD3-38B0-5BD8-D875F6A7586D}"/>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4737109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TITRE 2">
    <p:bg>
      <p:bgPr>
        <a:solidFill>
          <a:srgbClr val="A4C339"/>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A8BF29B-1F52-4BD3-9312-76533FD2F3C7}"/>
              </a:ext>
            </a:extLst>
          </p:cNvPr>
          <p:cNvSpPr/>
          <p:nvPr userDrawn="1"/>
        </p:nvSpPr>
        <p:spPr>
          <a:xfrm>
            <a:off x="1" y="-12355"/>
            <a:ext cx="11136098" cy="6870436"/>
          </a:xfrm>
          <a:custGeom>
            <a:avLst/>
            <a:gdLst>
              <a:gd name="connsiteX0" fmla="*/ 0 w 2819400"/>
              <a:gd name="connsiteY0" fmla="*/ 0 h 3429000"/>
              <a:gd name="connsiteX1" fmla="*/ 2819400 w 2819400"/>
              <a:gd name="connsiteY1" fmla="*/ 0 h 3429000"/>
              <a:gd name="connsiteX2" fmla="*/ 2819400 w 2819400"/>
              <a:gd name="connsiteY2" fmla="*/ 3429000 h 3429000"/>
              <a:gd name="connsiteX3" fmla="*/ 0 w 2819400"/>
              <a:gd name="connsiteY3" fmla="*/ 3429000 h 3429000"/>
              <a:gd name="connsiteX4" fmla="*/ 0 w 2819400"/>
              <a:gd name="connsiteY4" fmla="*/ 0 h 3429000"/>
              <a:gd name="connsiteX0" fmla="*/ 0 w 6734175"/>
              <a:gd name="connsiteY0" fmla="*/ 0 h 3429000"/>
              <a:gd name="connsiteX1" fmla="*/ 6734175 w 6734175"/>
              <a:gd name="connsiteY1" fmla="*/ 285750 h 3429000"/>
              <a:gd name="connsiteX2" fmla="*/ 2819400 w 6734175"/>
              <a:gd name="connsiteY2" fmla="*/ 3429000 h 3429000"/>
              <a:gd name="connsiteX3" fmla="*/ 0 w 6734175"/>
              <a:gd name="connsiteY3" fmla="*/ 3429000 h 3429000"/>
              <a:gd name="connsiteX4" fmla="*/ 0 w 6734175"/>
              <a:gd name="connsiteY4" fmla="*/ 0 h 3429000"/>
              <a:gd name="connsiteX0" fmla="*/ 0 w 6734277"/>
              <a:gd name="connsiteY0" fmla="*/ 0 h 3429000"/>
              <a:gd name="connsiteX1" fmla="*/ 6734175 w 6734277"/>
              <a:gd name="connsiteY1" fmla="*/ 285750 h 3429000"/>
              <a:gd name="connsiteX2" fmla="*/ 2819400 w 6734277"/>
              <a:gd name="connsiteY2" fmla="*/ 3429000 h 3429000"/>
              <a:gd name="connsiteX3" fmla="*/ 0 w 6734277"/>
              <a:gd name="connsiteY3" fmla="*/ 3429000 h 3429000"/>
              <a:gd name="connsiteX4" fmla="*/ 0 w 6734277"/>
              <a:gd name="connsiteY4" fmla="*/ 0 h 3429000"/>
              <a:gd name="connsiteX0" fmla="*/ 0 w 6724753"/>
              <a:gd name="connsiteY0" fmla="*/ 0 h 3429000"/>
              <a:gd name="connsiteX1" fmla="*/ 6724650 w 6724753"/>
              <a:gd name="connsiteY1" fmla="*/ 266700 h 3429000"/>
              <a:gd name="connsiteX2" fmla="*/ 2819400 w 6724753"/>
              <a:gd name="connsiteY2" fmla="*/ 3429000 h 3429000"/>
              <a:gd name="connsiteX3" fmla="*/ 0 w 6724753"/>
              <a:gd name="connsiteY3" fmla="*/ 3429000 h 3429000"/>
              <a:gd name="connsiteX4" fmla="*/ 0 w 6724753"/>
              <a:gd name="connsiteY4" fmla="*/ 0 h 3429000"/>
              <a:gd name="connsiteX0" fmla="*/ 0 w 6724720"/>
              <a:gd name="connsiteY0" fmla="*/ 0 h 3429000"/>
              <a:gd name="connsiteX1" fmla="*/ 6724650 w 6724720"/>
              <a:gd name="connsiteY1" fmla="*/ 266700 h 3429000"/>
              <a:gd name="connsiteX2" fmla="*/ 2819400 w 6724720"/>
              <a:gd name="connsiteY2" fmla="*/ 3429000 h 3429000"/>
              <a:gd name="connsiteX3" fmla="*/ 0 w 6724720"/>
              <a:gd name="connsiteY3" fmla="*/ 3429000 h 3429000"/>
              <a:gd name="connsiteX4" fmla="*/ 0 w 6724720"/>
              <a:gd name="connsiteY4" fmla="*/ 0 h 3429000"/>
              <a:gd name="connsiteX0" fmla="*/ 0 w 6724766"/>
              <a:gd name="connsiteY0" fmla="*/ 0 h 3429000"/>
              <a:gd name="connsiteX1" fmla="*/ 6724650 w 6724766"/>
              <a:gd name="connsiteY1" fmla="*/ 266700 h 3429000"/>
              <a:gd name="connsiteX2" fmla="*/ 2819400 w 6724766"/>
              <a:gd name="connsiteY2" fmla="*/ 3429000 h 3429000"/>
              <a:gd name="connsiteX3" fmla="*/ 0 w 6724766"/>
              <a:gd name="connsiteY3" fmla="*/ 3429000 h 3429000"/>
              <a:gd name="connsiteX4" fmla="*/ 0 w 6724766"/>
              <a:gd name="connsiteY4" fmla="*/ 0 h 3429000"/>
              <a:gd name="connsiteX0" fmla="*/ 0 w 6724766"/>
              <a:gd name="connsiteY0" fmla="*/ 0 h 3429000"/>
              <a:gd name="connsiteX1" fmla="*/ 6619875 w 6724766"/>
              <a:gd name="connsiteY1" fmla="*/ 3171825 h 3429000"/>
              <a:gd name="connsiteX2" fmla="*/ 6724650 w 6724766"/>
              <a:gd name="connsiteY2" fmla="*/ 266700 h 3429000"/>
              <a:gd name="connsiteX3" fmla="*/ 2819400 w 6724766"/>
              <a:gd name="connsiteY3" fmla="*/ 3429000 h 3429000"/>
              <a:gd name="connsiteX4" fmla="*/ 0 w 6724766"/>
              <a:gd name="connsiteY4" fmla="*/ 3429000 h 3429000"/>
              <a:gd name="connsiteX5" fmla="*/ 0 w 6724766"/>
              <a:gd name="connsiteY5" fmla="*/ 0 h 3429000"/>
              <a:gd name="connsiteX0" fmla="*/ 0 w 8597376"/>
              <a:gd name="connsiteY0" fmla="*/ 1076535 h 4505535"/>
              <a:gd name="connsiteX1" fmla="*/ 8362950 w 8597376"/>
              <a:gd name="connsiteY1" fmla="*/ 124035 h 4505535"/>
              <a:gd name="connsiteX2" fmla="*/ 6619875 w 8597376"/>
              <a:gd name="connsiteY2" fmla="*/ 4248360 h 4505535"/>
              <a:gd name="connsiteX3" fmla="*/ 6724650 w 8597376"/>
              <a:gd name="connsiteY3" fmla="*/ 1343235 h 4505535"/>
              <a:gd name="connsiteX4" fmla="*/ 2819400 w 8597376"/>
              <a:gd name="connsiteY4" fmla="*/ 4505535 h 4505535"/>
              <a:gd name="connsiteX5" fmla="*/ 0 w 8597376"/>
              <a:gd name="connsiteY5" fmla="*/ 4505535 h 4505535"/>
              <a:gd name="connsiteX6" fmla="*/ 0 w 8597376"/>
              <a:gd name="connsiteY6"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24650 w 9277467"/>
              <a:gd name="connsiteY4" fmla="*/ 1343235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277467"/>
              <a:gd name="connsiteY0" fmla="*/ 1076535 h 4505535"/>
              <a:gd name="connsiteX1" fmla="*/ 8362950 w 9277467"/>
              <a:gd name="connsiteY1" fmla="*/ 124035 h 4505535"/>
              <a:gd name="connsiteX2" fmla="*/ 8972550 w 9277467"/>
              <a:gd name="connsiteY2" fmla="*/ 3714961 h 4505535"/>
              <a:gd name="connsiteX3" fmla="*/ 6619875 w 9277467"/>
              <a:gd name="connsiteY3" fmla="*/ 4248360 h 4505535"/>
              <a:gd name="connsiteX4" fmla="*/ 6715125 w 9277467"/>
              <a:gd name="connsiteY4" fmla="*/ 1390860 h 4505535"/>
              <a:gd name="connsiteX5" fmla="*/ 2819400 w 9277467"/>
              <a:gd name="connsiteY5" fmla="*/ 4505535 h 4505535"/>
              <a:gd name="connsiteX6" fmla="*/ 0 w 9277467"/>
              <a:gd name="connsiteY6" fmla="*/ 4505535 h 4505535"/>
              <a:gd name="connsiteX7" fmla="*/ 0 w 9277467"/>
              <a:gd name="connsiteY7" fmla="*/ 1076535 h 4505535"/>
              <a:gd name="connsiteX0" fmla="*/ 0 w 9174398"/>
              <a:gd name="connsiteY0" fmla="*/ 1076535 h 4505535"/>
              <a:gd name="connsiteX1" fmla="*/ 8362950 w 9174398"/>
              <a:gd name="connsiteY1" fmla="*/ 124035 h 4505535"/>
              <a:gd name="connsiteX2" fmla="*/ 8972550 w 9174398"/>
              <a:gd name="connsiteY2" fmla="*/ 3714961 h 4505535"/>
              <a:gd name="connsiteX3" fmla="*/ 6619875 w 9174398"/>
              <a:gd name="connsiteY3" fmla="*/ 4248360 h 4505535"/>
              <a:gd name="connsiteX4" fmla="*/ 6715125 w 9174398"/>
              <a:gd name="connsiteY4" fmla="*/ 1390860 h 4505535"/>
              <a:gd name="connsiteX5" fmla="*/ 2819400 w 9174398"/>
              <a:gd name="connsiteY5" fmla="*/ 4505535 h 4505535"/>
              <a:gd name="connsiteX6" fmla="*/ 0 w 9174398"/>
              <a:gd name="connsiteY6" fmla="*/ 4505535 h 4505535"/>
              <a:gd name="connsiteX7" fmla="*/ 0 w 9174398"/>
              <a:gd name="connsiteY7" fmla="*/ 1076535 h 4505535"/>
              <a:gd name="connsiteX0" fmla="*/ 0 w 11140137"/>
              <a:gd name="connsiteY0" fmla="*/ 1076535 h 4505535"/>
              <a:gd name="connsiteX1" fmla="*/ 8362950 w 11140137"/>
              <a:gd name="connsiteY1" fmla="*/ 124035 h 4505535"/>
              <a:gd name="connsiteX2" fmla="*/ 11136086 w 11140137"/>
              <a:gd name="connsiteY2" fmla="*/ 309093 h 4505535"/>
              <a:gd name="connsiteX3" fmla="*/ 8972550 w 11140137"/>
              <a:gd name="connsiteY3" fmla="*/ 3714961 h 4505535"/>
              <a:gd name="connsiteX4" fmla="*/ 6619875 w 11140137"/>
              <a:gd name="connsiteY4" fmla="*/ 4248360 h 4505535"/>
              <a:gd name="connsiteX5" fmla="*/ 6715125 w 11140137"/>
              <a:gd name="connsiteY5" fmla="*/ 1390860 h 4505535"/>
              <a:gd name="connsiteX6" fmla="*/ 2819400 w 11140137"/>
              <a:gd name="connsiteY6" fmla="*/ 4505535 h 4505535"/>
              <a:gd name="connsiteX7" fmla="*/ 0 w 11140137"/>
              <a:gd name="connsiteY7" fmla="*/ 4505535 h 4505535"/>
              <a:gd name="connsiteX8" fmla="*/ 0 w 11140137"/>
              <a:gd name="connsiteY8" fmla="*/ 1076535 h 4505535"/>
              <a:gd name="connsiteX0" fmla="*/ 0 w 11136086"/>
              <a:gd name="connsiteY0" fmla="*/ 1076535 h 4505535"/>
              <a:gd name="connsiteX1" fmla="*/ 8362950 w 11136086"/>
              <a:gd name="connsiteY1" fmla="*/ 124035 h 4505535"/>
              <a:gd name="connsiteX2" fmla="*/ 11136086 w 11136086"/>
              <a:gd name="connsiteY2" fmla="*/ 309093 h 4505535"/>
              <a:gd name="connsiteX3" fmla="*/ 8972550 w 11136086"/>
              <a:gd name="connsiteY3" fmla="*/ 3714961 h 4505535"/>
              <a:gd name="connsiteX4" fmla="*/ 6619875 w 11136086"/>
              <a:gd name="connsiteY4" fmla="*/ 4248360 h 4505535"/>
              <a:gd name="connsiteX5" fmla="*/ 6715125 w 11136086"/>
              <a:gd name="connsiteY5" fmla="*/ 1390860 h 4505535"/>
              <a:gd name="connsiteX6" fmla="*/ 2819400 w 11136086"/>
              <a:gd name="connsiteY6" fmla="*/ 4505535 h 4505535"/>
              <a:gd name="connsiteX7" fmla="*/ 0 w 11136086"/>
              <a:gd name="connsiteY7" fmla="*/ 4505535 h 4505535"/>
              <a:gd name="connsiteX8" fmla="*/ 0 w 11136086"/>
              <a:gd name="connsiteY8" fmla="*/ 1076535 h 4505535"/>
              <a:gd name="connsiteX0" fmla="*/ 0 w 11136105"/>
              <a:gd name="connsiteY0" fmla="*/ 1076535 h 4505535"/>
              <a:gd name="connsiteX1" fmla="*/ 8362950 w 11136105"/>
              <a:gd name="connsiteY1" fmla="*/ 124035 h 4505535"/>
              <a:gd name="connsiteX2" fmla="*/ 11136086 w 11136105"/>
              <a:gd name="connsiteY2" fmla="*/ 309093 h 4505535"/>
              <a:gd name="connsiteX3" fmla="*/ 8972550 w 11136105"/>
              <a:gd name="connsiteY3" fmla="*/ 3714961 h 4505535"/>
              <a:gd name="connsiteX4" fmla="*/ 6619875 w 11136105"/>
              <a:gd name="connsiteY4" fmla="*/ 4248360 h 4505535"/>
              <a:gd name="connsiteX5" fmla="*/ 6715125 w 11136105"/>
              <a:gd name="connsiteY5" fmla="*/ 1390860 h 4505535"/>
              <a:gd name="connsiteX6" fmla="*/ 2819400 w 11136105"/>
              <a:gd name="connsiteY6" fmla="*/ 4505535 h 4505535"/>
              <a:gd name="connsiteX7" fmla="*/ 0 w 11136105"/>
              <a:gd name="connsiteY7" fmla="*/ 4505535 h 4505535"/>
              <a:gd name="connsiteX8" fmla="*/ 0 w 11136105"/>
              <a:gd name="connsiteY8" fmla="*/ 1076535 h 4505535"/>
              <a:gd name="connsiteX0" fmla="*/ 0 w 11136097"/>
              <a:gd name="connsiteY0" fmla="*/ 1076535 h 4505535"/>
              <a:gd name="connsiteX1" fmla="*/ 8362950 w 11136097"/>
              <a:gd name="connsiteY1" fmla="*/ 124035 h 4505535"/>
              <a:gd name="connsiteX2" fmla="*/ 11136086 w 11136097"/>
              <a:gd name="connsiteY2" fmla="*/ 309093 h 4505535"/>
              <a:gd name="connsiteX3" fmla="*/ 8972550 w 11136097"/>
              <a:gd name="connsiteY3" fmla="*/ 3714961 h 4505535"/>
              <a:gd name="connsiteX4" fmla="*/ 6619875 w 11136097"/>
              <a:gd name="connsiteY4" fmla="*/ 4248360 h 4505535"/>
              <a:gd name="connsiteX5" fmla="*/ 6715125 w 11136097"/>
              <a:gd name="connsiteY5" fmla="*/ 1390860 h 4505535"/>
              <a:gd name="connsiteX6" fmla="*/ 2819400 w 11136097"/>
              <a:gd name="connsiteY6" fmla="*/ 4505535 h 4505535"/>
              <a:gd name="connsiteX7" fmla="*/ 0 w 11136097"/>
              <a:gd name="connsiteY7" fmla="*/ 4505535 h 4505535"/>
              <a:gd name="connsiteX8" fmla="*/ 0 w 11136097"/>
              <a:gd name="connsiteY8" fmla="*/ 1076535 h 4505535"/>
              <a:gd name="connsiteX0" fmla="*/ 0 w 11136098"/>
              <a:gd name="connsiteY0" fmla="*/ 1076535 h 4505535"/>
              <a:gd name="connsiteX1" fmla="*/ 8362950 w 11136098"/>
              <a:gd name="connsiteY1" fmla="*/ 124035 h 4505535"/>
              <a:gd name="connsiteX2" fmla="*/ 11136086 w 11136098"/>
              <a:gd name="connsiteY2" fmla="*/ 309093 h 4505535"/>
              <a:gd name="connsiteX3" fmla="*/ 8972550 w 11136098"/>
              <a:gd name="connsiteY3" fmla="*/ 3714961 h 4505535"/>
              <a:gd name="connsiteX4" fmla="*/ 6619875 w 11136098"/>
              <a:gd name="connsiteY4" fmla="*/ 4248360 h 4505535"/>
              <a:gd name="connsiteX5" fmla="*/ 6715125 w 11136098"/>
              <a:gd name="connsiteY5" fmla="*/ 1390860 h 4505535"/>
              <a:gd name="connsiteX6" fmla="*/ 2819400 w 11136098"/>
              <a:gd name="connsiteY6" fmla="*/ 4505535 h 4505535"/>
              <a:gd name="connsiteX7" fmla="*/ 0 w 11136098"/>
              <a:gd name="connsiteY7" fmla="*/ 4505535 h 4505535"/>
              <a:gd name="connsiteX8" fmla="*/ 0 w 11136098"/>
              <a:gd name="connsiteY8" fmla="*/ 1076535 h 4505535"/>
              <a:gd name="connsiteX0" fmla="*/ 0 w 11136098"/>
              <a:gd name="connsiteY0" fmla="*/ 1076535 h 4505535"/>
              <a:gd name="connsiteX1" fmla="*/ 8362950 w 11136098"/>
              <a:gd name="connsiteY1" fmla="*/ 124035 h 4505535"/>
              <a:gd name="connsiteX2" fmla="*/ 11136086 w 11136098"/>
              <a:gd name="connsiteY2" fmla="*/ 309093 h 4505535"/>
              <a:gd name="connsiteX3" fmla="*/ 8972550 w 11136098"/>
              <a:gd name="connsiteY3" fmla="*/ 3714961 h 4505535"/>
              <a:gd name="connsiteX4" fmla="*/ 6619875 w 11136098"/>
              <a:gd name="connsiteY4" fmla="*/ 4248360 h 4505535"/>
              <a:gd name="connsiteX5" fmla="*/ 6715125 w 11136098"/>
              <a:gd name="connsiteY5" fmla="*/ 1390860 h 4505535"/>
              <a:gd name="connsiteX6" fmla="*/ 2819400 w 11136098"/>
              <a:gd name="connsiteY6" fmla="*/ 4505535 h 4505535"/>
              <a:gd name="connsiteX7" fmla="*/ 0 w 11136098"/>
              <a:gd name="connsiteY7" fmla="*/ 4505535 h 4505535"/>
              <a:gd name="connsiteX8" fmla="*/ 0 w 11136098"/>
              <a:gd name="connsiteY8" fmla="*/ 1076535 h 4505535"/>
              <a:gd name="connsiteX0" fmla="*/ 0 w 11428740"/>
              <a:gd name="connsiteY0" fmla="*/ 3206017 h 6635017"/>
              <a:gd name="connsiteX1" fmla="*/ 10611880 w 11428740"/>
              <a:gd name="connsiteY1" fmla="*/ 54014 h 6635017"/>
              <a:gd name="connsiteX2" fmla="*/ 11136086 w 11428740"/>
              <a:gd name="connsiteY2" fmla="*/ 2438575 h 6635017"/>
              <a:gd name="connsiteX3" fmla="*/ 8972550 w 11428740"/>
              <a:gd name="connsiteY3" fmla="*/ 5844443 h 6635017"/>
              <a:gd name="connsiteX4" fmla="*/ 6619875 w 11428740"/>
              <a:gd name="connsiteY4" fmla="*/ 6377842 h 6635017"/>
              <a:gd name="connsiteX5" fmla="*/ 6715125 w 11428740"/>
              <a:gd name="connsiteY5" fmla="*/ 3520342 h 6635017"/>
              <a:gd name="connsiteX6" fmla="*/ 2819400 w 11428740"/>
              <a:gd name="connsiteY6" fmla="*/ 6635017 h 6635017"/>
              <a:gd name="connsiteX7" fmla="*/ 0 w 11428740"/>
              <a:gd name="connsiteY7" fmla="*/ 6635017 h 6635017"/>
              <a:gd name="connsiteX8" fmla="*/ 0 w 11428740"/>
              <a:gd name="connsiteY8" fmla="*/ 3206017 h 6635017"/>
              <a:gd name="connsiteX0" fmla="*/ 0 w 11136098"/>
              <a:gd name="connsiteY0" fmla="*/ 3206017 h 6635017"/>
              <a:gd name="connsiteX1" fmla="*/ 10611880 w 11136098"/>
              <a:gd name="connsiteY1" fmla="*/ 54014 h 6635017"/>
              <a:gd name="connsiteX2" fmla="*/ 11136086 w 11136098"/>
              <a:gd name="connsiteY2" fmla="*/ 2438575 h 6635017"/>
              <a:gd name="connsiteX3" fmla="*/ 8972550 w 11136098"/>
              <a:gd name="connsiteY3" fmla="*/ 5844443 h 6635017"/>
              <a:gd name="connsiteX4" fmla="*/ 6619875 w 11136098"/>
              <a:gd name="connsiteY4" fmla="*/ 6377842 h 6635017"/>
              <a:gd name="connsiteX5" fmla="*/ 6715125 w 11136098"/>
              <a:gd name="connsiteY5" fmla="*/ 3520342 h 6635017"/>
              <a:gd name="connsiteX6" fmla="*/ 2819400 w 11136098"/>
              <a:gd name="connsiteY6" fmla="*/ 6635017 h 6635017"/>
              <a:gd name="connsiteX7" fmla="*/ 0 w 11136098"/>
              <a:gd name="connsiteY7" fmla="*/ 6635017 h 6635017"/>
              <a:gd name="connsiteX8" fmla="*/ 0 w 11136098"/>
              <a:gd name="connsiteY8" fmla="*/ 3206017 h 6635017"/>
              <a:gd name="connsiteX0" fmla="*/ 0 w 11136098"/>
              <a:gd name="connsiteY0" fmla="*/ 3689466 h 7118466"/>
              <a:gd name="connsiteX1" fmla="*/ 8649729 w 11136098"/>
              <a:gd name="connsiteY1" fmla="*/ 235753 h 7118466"/>
              <a:gd name="connsiteX2" fmla="*/ 10611880 w 11136098"/>
              <a:gd name="connsiteY2" fmla="*/ 537463 h 7118466"/>
              <a:gd name="connsiteX3" fmla="*/ 11136086 w 11136098"/>
              <a:gd name="connsiteY3" fmla="*/ 2922024 h 7118466"/>
              <a:gd name="connsiteX4" fmla="*/ 8972550 w 11136098"/>
              <a:gd name="connsiteY4" fmla="*/ 6327892 h 7118466"/>
              <a:gd name="connsiteX5" fmla="*/ 6619875 w 11136098"/>
              <a:gd name="connsiteY5" fmla="*/ 6861291 h 7118466"/>
              <a:gd name="connsiteX6" fmla="*/ 6715125 w 11136098"/>
              <a:gd name="connsiteY6" fmla="*/ 4003791 h 7118466"/>
              <a:gd name="connsiteX7" fmla="*/ 2819400 w 11136098"/>
              <a:gd name="connsiteY7" fmla="*/ 7118466 h 7118466"/>
              <a:gd name="connsiteX8" fmla="*/ 0 w 11136098"/>
              <a:gd name="connsiteY8" fmla="*/ 7118466 h 7118466"/>
              <a:gd name="connsiteX9" fmla="*/ 0 w 11136098"/>
              <a:gd name="connsiteY9" fmla="*/ 3689466 h 7118466"/>
              <a:gd name="connsiteX0" fmla="*/ 0 w 11136098"/>
              <a:gd name="connsiteY0" fmla="*/ 3454861 h 6883861"/>
              <a:gd name="connsiteX1" fmla="*/ 8649729 w 11136098"/>
              <a:gd name="connsiteY1" fmla="*/ 1148 h 6883861"/>
              <a:gd name="connsiteX2" fmla="*/ 10611880 w 11136098"/>
              <a:gd name="connsiteY2" fmla="*/ 302858 h 6883861"/>
              <a:gd name="connsiteX3" fmla="*/ 11136086 w 11136098"/>
              <a:gd name="connsiteY3" fmla="*/ 2687419 h 6883861"/>
              <a:gd name="connsiteX4" fmla="*/ 8972550 w 11136098"/>
              <a:gd name="connsiteY4" fmla="*/ 6093287 h 6883861"/>
              <a:gd name="connsiteX5" fmla="*/ 6619875 w 11136098"/>
              <a:gd name="connsiteY5" fmla="*/ 6626686 h 6883861"/>
              <a:gd name="connsiteX6" fmla="*/ 6715125 w 11136098"/>
              <a:gd name="connsiteY6" fmla="*/ 3769186 h 6883861"/>
              <a:gd name="connsiteX7" fmla="*/ 2819400 w 11136098"/>
              <a:gd name="connsiteY7" fmla="*/ 6883861 h 6883861"/>
              <a:gd name="connsiteX8" fmla="*/ 0 w 11136098"/>
              <a:gd name="connsiteY8" fmla="*/ 6883861 h 6883861"/>
              <a:gd name="connsiteX9" fmla="*/ 0 w 11136098"/>
              <a:gd name="connsiteY9" fmla="*/ 3454861 h 6883861"/>
              <a:gd name="connsiteX0" fmla="*/ 0 w 11136098"/>
              <a:gd name="connsiteY0" fmla="*/ 3290359 h 6719359"/>
              <a:gd name="connsiteX1" fmla="*/ 8600302 w 11136098"/>
              <a:gd name="connsiteY1" fmla="*/ 232063 h 6719359"/>
              <a:gd name="connsiteX2" fmla="*/ 10611880 w 11136098"/>
              <a:gd name="connsiteY2" fmla="*/ 138356 h 6719359"/>
              <a:gd name="connsiteX3" fmla="*/ 11136086 w 11136098"/>
              <a:gd name="connsiteY3" fmla="*/ 2522917 h 6719359"/>
              <a:gd name="connsiteX4" fmla="*/ 8972550 w 11136098"/>
              <a:gd name="connsiteY4" fmla="*/ 5928785 h 6719359"/>
              <a:gd name="connsiteX5" fmla="*/ 6619875 w 11136098"/>
              <a:gd name="connsiteY5" fmla="*/ 6462184 h 6719359"/>
              <a:gd name="connsiteX6" fmla="*/ 6715125 w 11136098"/>
              <a:gd name="connsiteY6" fmla="*/ 3604684 h 6719359"/>
              <a:gd name="connsiteX7" fmla="*/ 2819400 w 11136098"/>
              <a:gd name="connsiteY7" fmla="*/ 6719359 h 6719359"/>
              <a:gd name="connsiteX8" fmla="*/ 0 w 11136098"/>
              <a:gd name="connsiteY8" fmla="*/ 6719359 h 6719359"/>
              <a:gd name="connsiteX9" fmla="*/ 0 w 11136098"/>
              <a:gd name="connsiteY9" fmla="*/ 3290359 h 6719359"/>
              <a:gd name="connsiteX0" fmla="*/ 0 w 11136098"/>
              <a:gd name="connsiteY0" fmla="*/ 3444556 h 6873556"/>
              <a:gd name="connsiteX1" fmla="*/ 8649729 w 11136098"/>
              <a:gd name="connsiteY1" fmla="*/ 3201 h 6873556"/>
              <a:gd name="connsiteX2" fmla="*/ 10611880 w 11136098"/>
              <a:gd name="connsiteY2" fmla="*/ 292553 h 6873556"/>
              <a:gd name="connsiteX3" fmla="*/ 11136086 w 11136098"/>
              <a:gd name="connsiteY3" fmla="*/ 2677114 h 6873556"/>
              <a:gd name="connsiteX4" fmla="*/ 8972550 w 11136098"/>
              <a:gd name="connsiteY4" fmla="*/ 6082982 h 6873556"/>
              <a:gd name="connsiteX5" fmla="*/ 6619875 w 11136098"/>
              <a:gd name="connsiteY5" fmla="*/ 6616381 h 6873556"/>
              <a:gd name="connsiteX6" fmla="*/ 6715125 w 11136098"/>
              <a:gd name="connsiteY6" fmla="*/ 3758881 h 6873556"/>
              <a:gd name="connsiteX7" fmla="*/ 2819400 w 11136098"/>
              <a:gd name="connsiteY7" fmla="*/ 6873556 h 6873556"/>
              <a:gd name="connsiteX8" fmla="*/ 0 w 11136098"/>
              <a:gd name="connsiteY8" fmla="*/ 6873556 h 6873556"/>
              <a:gd name="connsiteX9" fmla="*/ 0 w 11136098"/>
              <a:gd name="connsiteY9" fmla="*/ 3444556 h 6873556"/>
              <a:gd name="connsiteX0" fmla="*/ 0 w 11136098"/>
              <a:gd name="connsiteY0" fmla="*/ 3441355 h 6870355"/>
              <a:gd name="connsiteX1" fmla="*/ 8649729 w 11136098"/>
              <a:gd name="connsiteY1" fmla="*/ 0 h 6870355"/>
              <a:gd name="connsiteX2" fmla="*/ 10611880 w 11136098"/>
              <a:gd name="connsiteY2" fmla="*/ 289352 h 6870355"/>
              <a:gd name="connsiteX3" fmla="*/ 11136086 w 11136098"/>
              <a:gd name="connsiteY3" fmla="*/ 2673913 h 6870355"/>
              <a:gd name="connsiteX4" fmla="*/ 8972550 w 11136098"/>
              <a:gd name="connsiteY4" fmla="*/ 6079781 h 6870355"/>
              <a:gd name="connsiteX5" fmla="*/ 6619875 w 11136098"/>
              <a:gd name="connsiteY5" fmla="*/ 6613180 h 6870355"/>
              <a:gd name="connsiteX6" fmla="*/ 6715125 w 11136098"/>
              <a:gd name="connsiteY6" fmla="*/ 3755680 h 6870355"/>
              <a:gd name="connsiteX7" fmla="*/ 2819400 w 11136098"/>
              <a:gd name="connsiteY7" fmla="*/ 6870355 h 6870355"/>
              <a:gd name="connsiteX8" fmla="*/ 0 w 11136098"/>
              <a:gd name="connsiteY8" fmla="*/ 6870355 h 6870355"/>
              <a:gd name="connsiteX9" fmla="*/ 0 w 11136098"/>
              <a:gd name="connsiteY9" fmla="*/ 3441355 h 6870355"/>
              <a:gd name="connsiteX0" fmla="*/ 0 w 11136098"/>
              <a:gd name="connsiteY0" fmla="*/ 3441355 h 6870355"/>
              <a:gd name="connsiteX1" fmla="*/ 8649729 w 11136098"/>
              <a:gd name="connsiteY1" fmla="*/ 0 h 6870355"/>
              <a:gd name="connsiteX2" fmla="*/ 10611880 w 11136098"/>
              <a:gd name="connsiteY2" fmla="*/ 289352 h 6870355"/>
              <a:gd name="connsiteX3" fmla="*/ 11136086 w 11136098"/>
              <a:gd name="connsiteY3" fmla="*/ 2673913 h 6870355"/>
              <a:gd name="connsiteX4" fmla="*/ 8972550 w 11136098"/>
              <a:gd name="connsiteY4" fmla="*/ 6079781 h 6870355"/>
              <a:gd name="connsiteX5" fmla="*/ 6619875 w 11136098"/>
              <a:gd name="connsiteY5" fmla="*/ 6613180 h 6870355"/>
              <a:gd name="connsiteX6" fmla="*/ 6715125 w 11136098"/>
              <a:gd name="connsiteY6" fmla="*/ 3755680 h 6870355"/>
              <a:gd name="connsiteX7" fmla="*/ 2819400 w 11136098"/>
              <a:gd name="connsiteY7" fmla="*/ 6870355 h 6870355"/>
              <a:gd name="connsiteX8" fmla="*/ 0 w 11136098"/>
              <a:gd name="connsiteY8" fmla="*/ 6870355 h 6870355"/>
              <a:gd name="connsiteX9" fmla="*/ 0 w 11136098"/>
              <a:gd name="connsiteY9" fmla="*/ 3441355 h 6870355"/>
              <a:gd name="connsiteX0" fmla="*/ 0 w 11136098"/>
              <a:gd name="connsiteY0" fmla="*/ 3665877 h 7094877"/>
              <a:gd name="connsiteX1" fmla="*/ 5301048 w 11136098"/>
              <a:gd name="connsiteY1" fmla="*/ 236878 h 7094877"/>
              <a:gd name="connsiteX2" fmla="*/ 8649729 w 11136098"/>
              <a:gd name="connsiteY2" fmla="*/ 224522 h 7094877"/>
              <a:gd name="connsiteX3" fmla="*/ 10611880 w 11136098"/>
              <a:gd name="connsiteY3" fmla="*/ 513874 h 7094877"/>
              <a:gd name="connsiteX4" fmla="*/ 11136086 w 11136098"/>
              <a:gd name="connsiteY4" fmla="*/ 2898435 h 7094877"/>
              <a:gd name="connsiteX5" fmla="*/ 8972550 w 11136098"/>
              <a:gd name="connsiteY5" fmla="*/ 6304303 h 7094877"/>
              <a:gd name="connsiteX6" fmla="*/ 6619875 w 11136098"/>
              <a:gd name="connsiteY6" fmla="*/ 6837702 h 7094877"/>
              <a:gd name="connsiteX7" fmla="*/ 6715125 w 11136098"/>
              <a:gd name="connsiteY7" fmla="*/ 3980202 h 7094877"/>
              <a:gd name="connsiteX8" fmla="*/ 2819400 w 11136098"/>
              <a:gd name="connsiteY8" fmla="*/ 7094877 h 7094877"/>
              <a:gd name="connsiteX9" fmla="*/ 0 w 11136098"/>
              <a:gd name="connsiteY9" fmla="*/ 7094877 h 7094877"/>
              <a:gd name="connsiteX10" fmla="*/ 0 w 11136098"/>
              <a:gd name="connsiteY10" fmla="*/ 3665877 h 7094877"/>
              <a:gd name="connsiteX0" fmla="*/ 0 w 11136098"/>
              <a:gd name="connsiteY0" fmla="*/ 3441355 h 6870355"/>
              <a:gd name="connsiteX1" fmla="*/ 5301048 w 11136098"/>
              <a:gd name="connsiteY1" fmla="*/ 12356 h 6870355"/>
              <a:gd name="connsiteX2" fmla="*/ 8649729 w 11136098"/>
              <a:gd name="connsiteY2" fmla="*/ 0 h 6870355"/>
              <a:gd name="connsiteX3" fmla="*/ 10611880 w 11136098"/>
              <a:gd name="connsiteY3" fmla="*/ 289352 h 6870355"/>
              <a:gd name="connsiteX4" fmla="*/ 11136086 w 11136098"/>
              <a:gd name="connsiteY4" fmla="*/ 2673913 h 6870355"/>
              <a:gd name="connsiteX5" fmla="*/ 8972550 w 11136098"/>
              <a:gd name="connsiteY5" fmla="*/ 6079781 h 6870355"/>
              <a:gd name="connsiteX6" fmla="*/ 6619875 w 11136098"/>
              <a:gd name="connsiteY6" fmla="*/ 6613180 h 6870355"/>
              <a:gd name="connsiteX7" fmla="*/ 6715125 w 11136098"/>
              <a:gd name="connsiteY7" fmla="*/ 3755680 h 6870355"/>
              <a:gd name="connsiteX8" fmla="*/ 2819400 w 11136098"/>
              <a:gd name="connsiteY8" fmla="*/ 6870355 h 6870355"/>
              <a:gd name="connsiteX9" fmla="*/ 0 w 11136098"/>
              <a:gd name="connsiteY9" fmla="*/ 6870355 h 6870355"/>
              <a:gd name="connsiteX10" fmla="*/ 0 w 11136098"/>
              <a:gd name="connsiteY10" fmla="*/ 3441355 h 6870355"/>
              <a:gd name="connsiteX0" fmla="*/ 0 w 11136098"/>
              <a:gd name="connsiteY0" fmla="*/ 3441355 h 6870355"/>
              <a:gd name="connsiteX1" fmla="*/ 5301048 w 11136098"/>
              <a:gd name="connsiteY1" fmla="*/ 12356 h 6870355"/>
              <a:gd name="connsiteX2" fmla="*/ 8649729 w 11136098"/>
              <a:gd name="connsiteY2" fmla="*/ 0 h 6870355"/>
              <a:gd name="connsiteX3" fmla="*/ 10611880 w 11136098"/>
              <a:gd name="connsiteY3" fmla="*/ 289352 h 6870355"/>
              <a:gd name="connsiteX4" fmla="*/ 11136086 w 11136098"/>
              <a:gd name="connsiteY4" fmla="*/ 2673913 h 6870355"/>
              <a:gd name="connsiteX5" fmla="*/ 8972550 w 11136098"/>
              <a:gd name="connsiteY5" fmla="*/ 6079781 h 6870355"/>
              <a:gd name="connsiteX6" fmla="*/ 6619875 w 11136098"/>
              <a:gd name="connsiteY6" fmla="*/ 6613180 h 6870355"/>
              <a:gd name="connsiteX7" fmla="*/ 6715125 w 11136098"/>
              <a:gd name="connsiteY7" fmla="*/ 3755680 h 6870355"/>
              <a:gd name="connsiteX8" fmla="*/ 2819400 w 11136098"/>
              <a:gd name="connsiteY8" fmla="*/ 6870355 h 6870355"/>
              <a:gd name="connsiteX9" fmla="*/ 0 w 11136098"/>
              <a:gd name="connsiteY9" fmla="*/ 6870355 h 6870355"/>
              <a:gd name="connsiteX10" fmla="*/ 0 w 11136098"/>
              <a:gd name="connsiteY10" fmla="*/ 3441355 h 6870355"/>
              <a:gd name="connsiteX0" fmla="*/ 0 w 11136098"/>
              <a:gd name="connsiteY0" fmla="*/ 3441355 h 6870355"/>
              <a:gd name="connsiteX1" fmla="*/ 6326658 w 11136098"/>
              <a:gd name="connsiteY1" fmla="*/ 2496064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7834182 w 11136098"/>
              <a:gd name="connsiteY1" fmla="*/ 1408669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190734 w 11136098"/>
              <a:gd name="connsiteY1" fmla="*/ 129745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462582 w 11136098"/>
              <a:gd name="connsiteY1" fmla="*/ 1235674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0 w 11136098"/>
              <a:gd name="connsiteY0" fmla="*/ 3441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0 w 11136098"/>
              <a:gd name="connsiteY11" fmla="*/ 3441355 h 6870355"/>
              <a:gd name="connsiteX0" fmla="*/ 1977081 w 11136098"/>
              <a:gd name="connsiteY0" fmla="*/ 5826209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1977081 w 11136098"/>
              <a:gd name="connsiteY11" fmla="*/ 5826209 h 6870355"/>
              <a:gd name="connsiteX0" fmla="*/ 2075935 w 11136098"/>
              <a:gd name="connsiteY0" fmla="*/ 347842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11" fmla="*/ 2075935 w 11136098"/>
              <a:gd name="connsiteY11" fmla="*/ 3478425 h 6870355"/>
              <a:gd name="connsiteX0" fmla="*/ 0 w 11136098"/>
              <a:gd name="connsiteY0" fmla="*/ 6870355 h 6870355"/>
              <a:gd name="connsiteX1" fmla="*/ 6252517 w 11136098"/>
              <a:gd name="connsiteY1" fmla="*/ 1334528 h 6870355"/>
              <a:gd name="connsiteX2" fmla="*/ 5301048 w 11136098"/>
              <a:gd name="connsiteY2" fmla="*/ 12356 h 6870355"/>
              <a:gd name="connsiteX3" fmla="*/ 8649729 w 11136098"/>
              <a:gd name="connsiteY3" fmla="*/ 0 h 6870355"/>
              <a:gd name="connsiteX4" fmla="*/ 10611880 w 11136098"/>
              <a:gd name="connsiteY4" fmla="*/ 289352 h 6870355"/>
              <a:gd name="connsiteX5" fmla="*/ 11136086 w 11136098"/>
              <a:gd name="connsiteY5" fmla="*/ 2673913 h 6870355"/>
              <a:gd name="connsiteX6" fmla="*/ 8972550 w 11136098"/>
              <a:gd name="connsiteY6" fmla="*/ 6079781 h 6870355"/>
              <a:gd name="connsiteX7" fmla="*/ 6619875 w 11136098"/>
              <a:gd name="connsiteY7" fmla="*/ 6613180 h 6870355"/>
              <a:gd name="connsiteX8" fmla="*/ 6715125 w 11136098"/>
              <a:gd name="connsiteY8" fmla="*/ 3755680 h 6870355"/>
              <a:gd name="connsiteX9" fmla="*/ 2819400 w 11136098"/>
              <a:gd name="connsiteY9" fmla="*/ 6870355 h 6870355"/>
              <a:gd name="connsiteX10" fmla="*/ 0 w 11136098"/>
              <a:gd name="connsiteY10" fmla="*/ 6870355 h 6870355"/>
              <a:gd name="connsiteX0" fmla="*/ 0 w 11136098"/>
              <a:gd name="connsiteY0" fmla="*/ 6870355 h 6870440"/>
              <a:gd name="connsiteX1" fmla="*/ 6252517 w 11136098"/>
              <a:gd name="connsiteY1" fmla="*/ 1334528 h 6870440"/>
              <a:gd name="connsiteX2" fmla="*/ 5301048 w 11136098"/>
              <a:gd name="connsiteY2" fmla="*/ 12356 h 6870440"/>
              <a:gd name="connsiteX3" fmla="*/ 8649729 w 11136098"/>
              <a:gd name="connsiteY3" fmla="*/ 0 h 6870440"/>
              <a:gd name="connsiteX4" fmla="*/ 10611880 w 11136098"/>
              <a:gd name="connsiteY4" fmla="*/ 289352 h 6870440"/>
              <a:gd name="connsiteX5" fmla="*/ 11136086 w 11136098"/>
              <a:gd name="connsiteY5" fmla="*/ 2673913 h 6870440"/>
              <a:gd name="connsiteX6" fmla="*/ 8972550 w 11136098"/>
              <a:gd name="connsiteY6" fmla="*/ 6079781 h 6870440"/>
              <a:gd name="connsiteX7" fmla="*/ 6619875 w 11136098"/>
              <a:gd name="connsiteY7" fmla="*/ 6613180 h 6870440"/>
              <a:gd name="connsiteX8" fmla="*/ 6715125 w 11136098"/>
              <a:gd name="connsiteY8" fmla="*/ 3755680 h 6870440"/>
              <a:gd name="connsiteX9" fmla="*/ 2819400 w 11136098"/>
              <a:gd name="connsiteY9" fmla="*/ 6870355 h 6870440"/>
              <a:gd name="connsiteX10" fmla="*/ 0 w 11136098"/>
              <a:gd name="connsiteY10" fmla="*/ 6870355 h 6870440"/>
              <a:gd name="connsiteX0" fmla="*/ 0 w 11136098"/>
              <a:gd name="connsiteY0" fmla="*/ 6870355 h 6870436"/>
              <a:gd name="connsiteX1" fmla="*/ 6252517 w 11136098"/>
              <a:gd name="connsiteY1" fmla="*/ 1334528 h 6870436"/>
              <a:gd name="connsiteX2" fmla="*/ 5301048 w 11136098"/>
              <a:gd name="connsiteY2" fmla="*/ 12356 h 6870436"/>
              <a:gd name="connsiteX3" fmla="*/ 8649729 w 11136098"/>
              <a:gd name="connsiteY3" fmla="*/ 0 h 6870436"/>
              <a:gd name="connsiteX4" fmla="*/ 10611880 w 11136098"/>
              <a:gd name="connsiteY4" fmla="*/ 289352 h 6870436"/>
              <a:gd name="connsiteX5" fmla="*/ 11136086 w 11136098"/>
              <a:gd name="connsiteY5" fmla="*/ 2673913 h 6870436"/>
              <a:gd name="connsiteX6" fmla="*/ 8972550 w 11136098"/>
              <a:gd name="connsiteY6" fmla="*/ 6079781 h 6870436"/>
              <a:gd name="connsiteX7" fmla="*/ 6619875 w 11136098"/>
              <a:gd name="connsiteY7" fmla="*/ 6613180 h 6870436"/>
              <a:gd name="connsiteX8" fmla="*/ 6715125 w 11136098"/>
              <a:gd name="connsiteY8" fmla="*/ 3755680 h 6870436"/>
              <a:gd name="connsiteX9" fmla="*/ 2819400 w 11136098"/>
              <a:gd name="connsiteY9" fmla="*/ 6870355 h 6870436"/>
              <a:gd name="connsiteX10" fmla="*/ 0 w 11136098"/>
              <a:gd name="connsiteY10" fmla="*/ 6870355 h 6870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6098" h="6870436">
                <a:moveTo>
                  <a:pt x="0" y="6870355"/>
                </a:moveTo>
                <a:cubicBezTo>
                  <a:pt x="20594" y="6890950"/>
                  <a:pt x="1351004" y="2994453"/>
                  <a:pt x="6252517" y="1334528"/>
                </a:cubicBezTo>
                <a:cubicBezTo>
                  <a:pt x="5727354" y="898952"/>
                  <a:pt x="5298988" y="-2061"/>
                  <a:pt x="5301048" y="12356"/>
                </a:cubicBezTo>
                <a:cubicBezTo>
                  <a:pt x="5321643" y="7208"/>
                  <a:pt x="8670752" y="13558"/>
                  <a:pt x="8649729" y="0"/>
                </a:cubicBezTo>
                <a:cubicBezTo>
                  <a:pt x="8676074" y="6007"/>
                  <a:pt x="9237779" y="434765"/>
                  <a:pt x="10611880" y="289352"/>
                </a:cubicBezTo>
                <a:cubicBezTo>
                  <a:pt x="10621442" y="283247"/>
                  <a:pt x="11034486" y="2075425"/>
                  <a:pt x="11136086" y="2673913"/>
                </a:cubicBezTo>
                <a:cubicBezTo>
                  <a:pt x="11142788" y="2671317"/>
                  <a:pt x="8546064" y="3184897"/>
                  <a:pt x="8972550" y="6079781"/>
                </a:cubicBezTo>
                <a:cubicBezTo>
                  <a:pt x="8986838" y="6081368"/>
                  <a:pt x="6629400" y="6625880"/>
                  <a:pt x="6619875" y="6613180"/>
                </a:cubicBezTo>
                <a:cubicBezTo>
                  <a:pt x="6626504" y="6625322"/>
                  <a:pt x="6170909" y="5593586"/>
                  <a:pt x="6715125" y="3755680"/>
                </a:cubicBezTo>
                <a:cubicBezTo>
                  <a:pt x="6734175" y="3746155"/>
                  <a:pt x="4429125" y="4441480"/>
                  <a:pt x="2819400" y="6870355"/>
                </a:cubicBezTo>
                <a:lnTo>
                  <a:pt x="0" y="6870355"/>
                </a:lnTo>
                <a:close/>
              </a:path>
            </a:pathLst>
          </a:cu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 Placeholder 7">
            <a:extLst>
              <a:ext uri="{FF2B5EF4-FFF2-40B4-BE49-F238E27FC236}">
                <a16:creationId xmlns:a16="http://schemas.microsoft.com/office/drawing/2014/main" id="{A67AD9EF-627A-48F7-8A2D-A60A1EA57B5D}"/>
              </a:ext>
            </a:extLst>
          </p:cNvPr>
          <p:cNvSpPr>
            <a:spLocks noGrp="1"/>
          </p:cNvSpPr>
          <p:nvPr>
            <p:ph type="body" sz="quarter" idx="10" hasCustomPrompt="1"/>
          </p:nvPr>
        </p:nvSpPr>
        <p:spPr>
          <a:xfrm>
            <a:off x="2663825" y="2008187"/>
            <a:ext cx="6864350" cy="2841625"/>
          </a:xfrm>
        </p:spPr>
        <p:txBody>
          <a:bodyPr anchor="ctr">
            <a:noAutofit/>
          </a:bodyPr>
          <a:lstStyle>
            <a:lvl1pPr marL="0" indent="0" algn="ctr">
              <a:buNone/>
              <a:defRPr sz="4800" b="1"/>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Grosse section </a:t>
            </a:r>
            <a:br>
              <a:rPr lang="fr-FR"/>
            </a:br>
            <a:r>
              <a:rPr lang="fr-FR"/>
              <a:t>numéro 2</a:t>
            </a:r>
            <a:br>
              <a:rPr lang="fr-FR"/>
            </a:br>
            <a:r>
              <a:rPr lang="fr-FR"/>
              <a:t>sans descriptif</a:t>
            </a:r>
          </a:p>
        </p:txBody>
      </p:sp>
      <p:pic>
        <p:nvPicPr>
          <p:cNvPr id="8" name="Picture 7" descr="A picture containing shape&#10;&#10;Description automatically generated">
            <a:extLst>
              <a:ext uri="{FF2B5EF4-FFF2-40B4-BE49-F238E27FC236}">
                <a16:creationId xmlns:a16="http://schemas.microsoft.com/office/drawing/2014/main" id="{E0193BCD-46CC-4649-A54B-60F0D21484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6" name="Slide Number Placeholder 5">
            <a:extLst>
              <a:ext uri="{FF2B5EF4-FFF2-40B4-BE49-F238E27FC236}">
                <a16:creationId xmlns:a16="http://schemas.microsoft.com/office/drawing/2014/main" id="{8AB5F738-D31E-195F-689B-8F8811B5A4CD}"/>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9024339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U IMAGE TEXTE 01">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DE22705-E814-47B5-8A98-19D82DB7731A}"/>
              </a:ext>
            </a:extLst>
          </p:cNvPr>
          <p:cNvSpPr>
            <a:spLocks noGrp="1"/>
          </p:cNvSpPr>
          <p:nvPr>
            <p:ph type="pic" sz="quarter" idx="11"/>
          </p:nvPr>
        </p:nvSpPr>
        <p:spPr>
          <a:xfrm>
            <a:off x="7269617" y="0"/>
            <a:ext cx="4922382" cy="6858000"/>
          </a:xfrm>
          <a:custGeom>
            <a:avLst/>
            <a:gdLst>
              <a:gd name="connsiteX0" fmla="*/ 1587092 w 4922382"/>
              <a:gd name="connsiteY0" fmla="*/ 0 h 6858000"/>
              <a:gd name="connsiteX1" fmla="*/ 4922382 w 4922382"/>
              <a:gd name="connsiteY1" fmla="*/ 0 h 6858000"/>
              <a:gd name="connsiteX2" fmla="*/ 4922382 w 4922382"/>
              <a:gd name="connsiteY2" fmla="*/ 6858000 h 6858000"/>
              <a:gd name="connsiteX3" fmla="*/ 1363878 w 4922382"/>
              <a:gd name="connsiteY3" fmla="*/ 6858000 h 6858000"/>
              <a:gd name="connsiteX4" fmla="*/ 1229461 w 4922382"/>
              <a:gd name="connsiteY4" fmla="*/ 6717015 h 6858000"/>
              <a:gd name="connsiteX5" fmla="*/ 0 w 4922382"/>
              <a:gd name="connsiteY5" fmla="*/ 3534877 h 6858000"/>
              <a:gd name="connsiteX6" fmla="*/ 1550529 w 4922382"/>
              <a:gd name="connsiteY6" fmla="*/ 316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2382" h="6858000">
                <a:moveTo>
                  <a:pt x="1587092" y="0"/>
                </a:moveTo>
                <a:lnTo>
                  <a:pt x="4922382" y="0"/>
                </a:lnTo>
                <a:lnTo>
                  <a:pt x="4922382" y="6858000"/>
                </a:lnTo>
                <a:lnTo>
                  <a:pt x="1363878" y="6858000"/>
                </a:lnTo>
                <a:lnTo>
                  <a:pt x="1229461" y="6717015"/>
                </a:lnTo>
                <a:cubicBezTo>
                  <a:pt x="465576" y="5876554"/>
                  <a:pt x="0" y="4760086"/>
                  <a:pt x="0" y="3534877"/>
                </a:cubicBezTo>
                <a:cubicBezTo>
                  <a:pt x="0" y="2146307"/>
                  <a:pt x="598007" y="897409"/>
                  <a:pt x="1550529" y="31672"/>
                </a:cubicBez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sp>
        <p:nvSpPr>
          <p:cNvPr id="7" name="Text Placeholder 21">
            <a:extLst>
              <a:ext uri="{FF2B5EF4-FFF2-40B4-BE49-F238E27FC236}">
                <a16:creationId xmlns:a16="http://schemas.microsoft.com/office/drawing/2014/main" id="{CA5F5066-339C-4240-B9ED-25754455FE52}"/>
              </a:ext>
            </a:extLst>
          </p:cNvPr>
          <p:cNvSpPr>
            <a:spLocks noGrp="1"/>
          </p:cNvSpPr>
          <p:nvPr>
            <p:ph type="body" sz="quarter" idx="19" hasCustomPrompt="1"/>
          </p:nvPr>
        </p:nvSpPr>
        <p:spPr>
          <a:xfrm>
            <a:off x="371475" y="2641063"/>
            <a:ext cx="5667998" cy="2787464"/>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endParaRPr lang="fr-FR"/>
          </a:p>
        </p:txBody>
      </p:sp>
      <p:sp>
        <p:nvSpPr>
          <p:cNvPr id="8" name="Title 1">
            <a:extLst>
              <a:ext uri="{FF2B5EF4-FFF2-40B4-BE49-F238E27FC236}">
                <a16:creationId xmlns:a16="http://schemas.microsoft.com/office/drawing/2014/main" id="{E766E93D-5728-464B-A88C-845CE6D4C89E}"/>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30420E03-5A6E-FD40-B38C-EE94377C8C6E}"/>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11" name="Picture 10" descr="A picture containing shape&#10;&#10;Description automatically generated">
            <a:extLst>
              <a:ext uri="{FF2B5EF4-FFF2-40B4-BE49-F238E27FC236}">
                <a16:creationId xmlns:a16="http://schemas.microsoft.com/office/drawing/2014/main" id="{6101A25A-02C9-49A4-9E7C-5E5F401195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10" name="Slide Number Placeholder 5">
            <a:extLst>
              <a:ext uri="{FF2B5EF4-FFF2-40B4-BE49-F238E27FC236}">
                <a16:creationId xmlns:a16="http://schemas.microsoft.com/office/drawing/2014/main" id="{29C63A74-E78A-736A-EFF2-9EAB71716091}"/>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633600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U IMAGE TEXTE 02">
    <p:bg>
      <p:bgPr>
        <a:solidFill>
          <a:schemeClr val="accent2"/>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70229EB-B85E-49FB-A893-761A7806996B}"/>
              </a:ext>
            </a:extLst>
          </p:cNvPr>
          <p:cNvSpPr>
            <a:spLocks noGrp="1"/>
          </p:cNvSpPr>
          <p:nvPr>
            <p:ph type="pic" sz="quarter" idx="11"/>
          </p:nvPr>
        </p:nvSpPr>
        <p:spPr>
          <a:xfrm>
            <a:off x="7269617" y="0"/>
            <a:ext cx="4922382" cy="6858000"/>
          </a:xfrm>
          <a:custGeom>
            <a:avLst/>
            <a:gdLst>
              <a:gd name="connsiteX0" fmla="*/ 1632333 w 4922382"/>
              <a:gd name="connsiteY0" fmla="*/ 0 h 6858000"/>
              <a:gd name="connsiteX1" fmla="*/ 4922382 w 4922382"/>
              <a:gd name="connsiteY1" fmla="*/ 0 h 6858000"/>
              <a:gd name="connsiteX2" fmla="*/ 4922382 w 4922382"/>
              <a:gd name="connsiteY2" fmla="*/ 6858000 h 6858000"/>
              <a:gd name="connsiteX3" fmla="*/ 1326515 w 4922382"/>
              <a:gd name="connsiteY3" fmla="*/ 6858000 h 6858000"/>
              <a:gd name="connsiteX4" fmla="*/ 1229461 w 4922382"/>
              <a:gd name="connsiteY4" fmla="*/ 6756204 h 6858000"/>
              <a:gd name="connsiteX5" fmla="*/ 0 w 4922382"/>
              <a:gd name="connsiteY5" fmla="*/ 3574066 h 6858000"/>
              <a:gd name="connsiteX6" fmla="*/ 1550528 w 4922382"/>
              <a:gd name="connsiteY6" fmla="*/ 708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2382" h="6858000">
                <a:moveTo>
                  <a:pt x="1632333" y="0"/>
                </a:moveTo>
                <a:lnTo>
                  <a:pt x="4922382" y="0"/>
                </a:lnTo>
                <a:lnTo>
                  <a:pt x="4922382" y="6858000"/>
                </a:lnTo>
                <a:lnTo>
                  <a:pt x="1326515" y="6858000"/>
                </a:lnTo>
                <a:lnTo>
                  <a:pt x="1229461" y="6756204"/>
                </a:lnTo>
                <a:cubicBezTo>
                  <a:pt x="465576" y="5915743"/>
                  <a:pt x="0" y="4799275"/>
                  <a:pt x="0" y="3574066"/>
                </a:cubicBezTo>
                <a:cubicBezTo>
                  <a:pt x="0" y="2185496"/>
                  <a:pt x="598007" y="936598"/>
                  <a:pt x="1550528" y="70861"/>
                </a:cubicBezTo>
                <a:close/>
              </a:path>
            </a:pathLst>
          </a:custGeom>
          <a:solidFill>
            <a:schemeClr val="bg1">
              <a:lumMod val="95000"/>
            </a:schemeClr>
          </a:solidFill>
        </p:spPr>
        <p:txBody>
          <a:bodyPr wrap="square" anchor="ctr">
            <a:noAutofit/>
          </a:bodyPr>
          <a:lstStyle>
            <a:lvl1pPr marL="0" indent="0" algn="ctr">
              <a:buNone/>
              <a:defRPr lang="fr-FR" dirty="0"/>
            </a:lvl1pPr>
          </a:lstStyle>
          <a:p>
            <a:endParaRPr lang="fr-FR"/>
          </a:p>
        </p:txBody>
      </p:sp>
      <p:sp>
        <p:nvSpPr>
          <p:cNvPr id="9" name="Text Placeholder 21">
            <a:extLst>
              <a:ext uri="{FF2B5EF4-FFF2-40B4-BE49-F238E27FC236}">
                <a16:creationId xmlns:a16="http://schemas.microsoft.com/office/drawing/2014/main" id="{1EE29F07-9CB8-D946-8146-D5C13401E74B}"/>
              </a:ext>
            </a:extLst>
          </p:cNvPr>
          <p:cNvSpPr>
            <a:spLocks noGrp="1"/>
          </p:cNvSpPr>
          <p:nvPr>
            <p:ph type="body" sz="quarter" idx="19" hasCustomPrompt="1"/>
          </p:nvPr>
        </p:nvSpPr>
        <p:spPr>
          <a:xfrm>
            <a:off x="371475" y="2641063"/>
            <a:ext cx="5667998" cy="2787464"/>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endParaRPr lang="fr-FR"/>
          </a:p>
        </p:txBody>
      </p:sp>
      <p:sp>
        <p:nvSpPr>
          <p:cNvPr id="13" name="Title 1">
            <a:extLst>
              <a:ext uri="{FF2B5EF4-FFF2-40B4-BE49-F238E27FC236}">
                <a16:creationId xmlns:a16="http://schemas.microsoft.com/office/drawing/2014/main" id="{37E73B0C-AAF9-D844-BAC4-4763E5D04456}"/>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D5CE8485-B477-D640-8D90-E571D875C094}"/>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8" name="Picture 7" descr="A picture containing shape&#10;&#10;Description automatically generated">
            <a:extLst>
              <a:ext uri="{FF2B5EF4-FFF2-40B4-BE49-F238E27FC236}">
                <a16:creationId xmlns:a16="http://schemas.microsoft.com/office/drawing/2014/main" id="{D85E2756-C00C-4833-BFD4-A71A12B1FC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7" name="Slide Number Placeholder 5">
            <a:extLst>
              <a:ext uri="{FF2B5EF4-FFF2-40B4-BE49-F238E27FC236}">
                <a16:creationId xmlns:a16="http://schemas.microsoft.com/office/drawing/2014/main" id="{B2C89069-16BF-35E0-12CA-187B14E75B30}"/>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7986132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U IMAGE TEXTE 02">
    <p:bg>
      <p:bgPr>
        <a:solidFill>
          <a:schemeClr val="bg1"/>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70229EB-B85E-49FB-A893-761A7806996B}"/>
              </a:ext>
            </a:extLst>
          </p:cNvPr>
          <p:cNvSpPr>
            <a:spLocks noGrp="1"/>
          </p:cNvSpPr>
          <p:nvPr>
            <p:ph type="pic" sz="quarter" idx="11"/>
          </p:nvPr>
        </p:nvSpPr>
        <p:spPr>
          <a:xfrm>
            <a:off x="7269617" y="0"/>
            <a:ext cx="4922382" cy="6858000"/>
          </a:xfrm>
          <a:custGeom>
            <a:avLst/>
            <a:gdLst>
              <a:gd name="connsiteX0" fmla="*/ 1632333 w 4922382"/>
              <a:gd name="connsiteY0" fmla="*/ 0 h 6858000"/>
              <a:gd name="connsiteX1" fmla="*/ 4922382 w 4922382"/>
              <a:gd name="connsiteY1" fmla="*/ 0 h 6858000"/>
              <a:gd name="connsiteX2" fmla="*/ 4922382 w 4922382"/>
              <a:gd name="connsiteY2" fmla="*/ 6858000 h 6858000"/>
              <a:gd name="connsiteX3" fmla="*/ 1326515 w 4922382"/>
              <a:gd name="connsiteY3" fmla="*/ 6858000 h 6858000"/>
              <a:gd name="connsiteX4" fmla="*/ 1229461 w 4922382"/>
              <a:gd name="connsiteY4" fmla="*/ 6756204 h 6858000"/>
              <a:gd name="connsiteX5" fmla="*/ 0 w 4922382"/>
              <a:gd name="connsiteY5" fmla="*/ 3574066 h 6858000"/>
              <a:gd name="connsiteX6" fmla="*/ 1550528 w 4922382"/>
              <a:gd name="connsiteY6" fmla="*/ 708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2382" h="6858000">
                <a:moveTo>
                  <a:pt x="1632333" y="0"/>
                </a:moveTo>
                <a:lnTo>
                  <a:pt x="4922382" y="0"/>
                </a:lnTo>
                <a:lnTo>
                  <a:pt x="4922382" y="6858000"/>
                </a:lnTo>
                <a:lnTo>
                  <a:pt x="1326515" y="6858000"/>
                </a:lnTo>
                <a:lnTo>
                  <a:pt x="1229461" y="6756204"/>
                </a:lnTo>
                <a:cubicBezTo>
                  <a:pt x="465576" y="5915743"/>
                  <a:pt x="0" y="4799275"/>
                  <a:pt x="0" y="3574066"/>
                </a:cubicBezTo>
                <a:cubicBezTo>
                  <a:pt x="0" y="2185496"/>
                  <a:pt x="598007" y="936598"/>
                  <a:pt x="1550528" y="70861"/>
                </a:cubicBezTo>
                <a:close/>
              </a:path>
            </a:pathLst>
          </a:custGeom>
          <a:solidFill>
            <a:schemeClr val="bg1">
              <a:lumMod val="95000"/>
            </a:schemeClr>
          </a:solidFill>
        </p:spPr>
        <p:txBody>
          <a:bodyPr wrap="square" anchor="ctr">
            <a:noAutofit/>
          </a:bodyPr>
          <a:lstStyle>
            <a:lvl1pPr marL="0" indent="0" algn="ctr">
              <a:buNone/>
              <a:defRPr lang="fr-FR" dirty="0"/>
            </a:lvl1pPr>
          </a:lstStyle>
          <a:p>
            <a:endParaRPr lang="fr-FR"/>
          </a:p>
        </p:txBody>
      </p:sp>
      <p:sp>
        <p:nvSpPr>
          <p:cNvPr id="9" name="Text Placeholder 21">
            <a:extLst>
              <a:ext uri="{FF2B5EF4-FFF2-40B4-BE49-F238E27FC236}">
                <a16:creationId xmlns:a16="http://schemas.microsoft.com/office/drawing/2014/main" id="{1EE29F07-9CB8-D946-8146-D5C13401E74B}"/>
              </a:ext>
            </a:extLst>
          </p:cNvPr>
          <p:cNvSpPr>
            <a:spLocks noGrp="1"/>
          </p:cNvSpPr>
          <p:nvPr>
            <p:ph type="body" sz="quarter" idx="19" hasCustomPrompt="1"/>
          </p:nvPr>
        </p:nvSpPr>
        <p:spPr>
          <a:xfrm>
            <a:off x="371475" y="2641063"/>
            <a:ext cx="5667998" cy="2787464"/>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endParaRPr lang="fr-FR"/>
          </a:p>
        </p:txBody>
      </p:sp>
      <p:sp>
        <p:nvSpPr>
          <p:cNvPr id="13" name="Title 1">
            <a:extLst>
              <a:ext uri="{FF2B5EF4-FFF2-40B4-BE49-F238E27FC236}">
                <a16:creationId xmlns:a16="http://schemas.microsoft.com/office/drawing/2014/main" id="{37E73B0C-AAF9-D844-BAC4-4763E5D04456}"/>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D5CE8485-B477-D640-8D90-E571D875C094}"/>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8" name="Picture 7" descr="A picture containing shape&#10;&#10;Description automatically generated">
            <a:extLst>
              <a:ext uri="{FF2B5EF4-FFF2-40B4-BE49-F238E27FC236}">
                <a16:creationId xmlns:a16="http://schemas.microsoft.com/office/drawing/2014/main" id="{50B638B5-76C4-485F-9A43-73184EBDE5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7" name="Slide Number Placeholder 5">
            <a:extLst>
              <a:ext uri="{FF2B5EF4-FFF2-40B4-BE49-F238E27FC236}">
                <a16:creationId xmlns:a16="http://schemas.microsoft.com/office/drawing/2014/main" id="{55832C7A-0A30-A523-405A-DC3A363C01FE}"/>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58620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NTENU IMAGE TEXTE 01">
    <p:bg>
      <p:bgPr>
        <a:solidFill>
          <a:srgbClr val="A4C339"/>
        </a:solidFill>
        <a:effectLst/>
      </p:bgPr>
    </p:bg>
    <p:spTree>
      <p:nvGrpSpPr>
        <p:cNvPr id="1" name=""/>
        <p:cNvGrpSpPr/>
        <p:nvPr/>
      </p:nvGrpSpPr>
      <p:grpSpPr>
        <a:xfrm>
          <a:off x="0" y="0"/>
          <a:ext cx="0" cy="0"/>
          <a:chOff x="0" y="0"/>
          <a:chExt cx="0" cy="0"/>
        </a:xfrm>
      </p:grpSpPr>
      <p:sp>
        <p:nvSpPr>
          <p:cNvPr id="7" name="Text Placeholder 21">
            <a:extLst>
              <a:ext uri="{FF2B5EF4-FFF2-40B4-BE49-F238E27FC236}">
                <a16:creationId xmlns:a16="http://schemas.microsoft.com/office/drawing/2014/main" id="{CA5F5066-339C-4240-B9ED-25754455FE52}"/>
              </a:ext>
            </a:extLst>
          </p:cNvPr>
          <p:cNvSpPr>
            <a:spLocks noGrp="1"/>
          </p:cNvSpPr>
          <p:nvPr>
            <p:ph type="body" sz="quarter" idx="19" hasCustomPrompt="1"/>
          </p:nvPr>
        </p:nvSpPr>
        <p:spPr>
          <a:xfrm>
            <a:off x="371475" y="2593562"/>
            <a:ext cx="7703746" cy="3439103"/>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r>
              <a:rPr lang="en-US" err="1"/>
              <a:t>Mauris</a:t>
            </a:r>
            <a:r>
              <a:rPr lang="en-US"/>
              <a:t> </a:t>
            </a:r>
            <a:r>
              <a:rPr lang="en-US" err="1"/>
              <a:t>consectetur</a:t>
            </a:r>
            <a:r>
              <a:rPr lang="en-US"/>
              <a:t> ligula in </a:t>
            </a:r>
            <a:r>
              <a:rPr lang="en-US" err="1"/>
              <a:t>risus</a:t>
            </a:r>
            <a:r>
              <a:rPr lang="en-US"/>
              <a:t> </a:t>
            </a:r>
            <a:r>
              <a:rPr lang="en-US" err="1"/>
              <a:t>porttitor</a:t>
            </a:r>
            <a:r>
              <a:rPr lang="en-US"/>
              <a:t>, </a:t>
            </a:r>
            <a:r>
              <a:rPr lang="en-US" err="1"/>
              <a:t>quis</a:t>
            </a:r>
            <a:r>
              <a:rPr lang="en-US"/>
              <a:t> dictum eros lacinia. Sed semper ipsum </a:t>
            </a:r>
            <a:r>
              <a:rPr lang="en-US" err="1"/>
              <a:t>ipsum</a:t>
            </a:r>
            <a:r>
              <a:rPr lang="en-US"/>
              <a:t>. Nunc vitae </a:t>
            </a:r>
            <a:r>
              <a:rPr lang="en-US" err="1"/>
              <a:t>tellus</a:t>
            </a:r>
            <a:r>
              <a:rPr lang="en-US"/>
              <a:t> </a:t>
            </a:r>
            <a:r>
              <a:rPr lang="en-US" err="1"/>
              <a:t>ultricies</a:t>
            </a:r>
            <a:r>
              <a:rPr lang="en-US"/>
              <a:t>, </a:t>
            </a:r>
            <a:r>
              <a:rPr lang="en-US" err="1"/>
              <a:t>finibus</a:t>
            </a:r>
            <a:r>
              <a:rPr lang="en-US"/>
              <a:t> ligula id, </a:t>
            </a:r>
            <a:r>
              <a:rPr lang="en-US" err="1"/>
              <a:t>placerat</a:t>
            </a:r>
            <a:r>
              <a:rPr lang="en-US"/>
              <a:t> </a:t>
            </a:r>
            <a:r>
              <a:rPr lang="en-US" err="1"/>
              <a:t>justo</a:t>
            </a:r>
            <a:r>
              <a:rPr lang="en-US"/>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err="1"/>
              <a:t>Praesent</a:t>
            </a:r>
            <a:r>
              <a:rPr lang="en-US"/>
              <a:t> </a:t>
            </a:r>
            <a:r>
              <a:rPr lang="en-US" err="1"/>
              <a:t>eleifend</a:t>
            </a:r>
            <a:r>
              <a:rPr lang="en-US"/>
              <a:t> maximus diam, et </a:t>
            </a:r>
            <a:r>
              <a:rPr lang="en-US" err="1"/>
              <a:t>commodo</a:t>
            </a:r>
            <a:r>
              <a:rPr lang="en-US"/>
              <a:t> </a:t>
            </a:r>
            <a:r>
              <a:rPr lang="en-US" err="1"/>
              <a:t>tellus</a:t>
            </a:r>
            <a:r>
              <a:rPr lang="en-US"/>
              <a:t> </a:t>
            </a:r>
            <a:r>
              <a:rPr lang="en-US" err="1"/>
              <a:t>rhoncus</a:t>
            </a:r>
            <a:r>
              <a:rPr lang="en-US"/>
              <a:t>.</a:t>
            </a:r>
            <a:endParaRPr lang="fr-FR"/>
          </a:p>
        </p:txBody>
      </p:sp>
      <p:sp>
        <p:nvSpPr>
          <p:cNvPr id="8" name="Title 1">
            <a:extLst>
              <a:ext uri="{FF2B5EF4-FFF2-40B4-BE49-F238E27FC236}">
                <a16:creationId xmlns:a16="http://schemas.microsoft.com/office/drawing/2014/main" id="{E766E93D-5728-464B-A88C-845CE6D4C89E}"/>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30420E03-5A6E-FD40-B38C-EE94377C8C6E}"/>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sp>
        <p:nvSpPr>
          <p:cNvPr id="18" name="Picture Placeholder 17">
            <a:extLst>
              <a:ext uri="{FF2B5EF4-FFF2-40B4-BE49-F238E27FC236}">
                <a16:creationId xmlns:a16="http://schemas.microsoft.com/office/drawing/2014/main" id="{0F580092-D81E-41AF-AFD8-16E66CDEBD91}"/>
              </a:ext>
            </a:extLst>
          </p:cNvPr>
          <p:cNvSpPr>
            <a:spLocks noGrp="1"/>
          </p:cNvSpPr>
          <p:nvPr>
            <p:ph type="pic" sz="quarter" idx="27"/>
          </p:nvPr>
        </p:nvSpPr>
        <p:spPr>
          <a:xfrm>
            <a:off x="8767817" y="0"/>
            <a:ext cx="3424183" cy="6858000"/>
          </a:xfrm>
          <a:custGeom>
            <a:avLst/>
            <a:gdLst>
              <a:gd name="connsiteX0" fmla="*/ 3417749 w 3424183"/>
              <a:gd name="connsiteY0" fmla="*/ 0 h 6858000"/>
              <a:gd name="connsiteX1" fmla="*/ 3424183 w 3424183"/>
              <a:gd name="connsiteY1" fmla="*/ 163 h 6858000"/>
              <a:gd name="connsiteX2" fmla="*/ 3424183 w 3424183"/>
              <a:gd name="connsiteY2" fmla="*/ 6858000 h 6858000"/>
              <a:gd name="connsiteX3" fmla="*/ 3353733 w 3424183"/>
              <a:gd name="connsiteY3" fmla="*/ 6858000 h 6858000"/>
              <a:gd name="connsiteX4" fmla="*/ 3066990 w 3424183"/>
              <a:gd name="connsiteY4" fmla="*/ 6843522 h 6858000"/>
              <a:gd name="connsiteX5" fmla="*/ 4846 w 3424183"/>
              <a:gd name="connsiteY5" fmla="*/ 3781378 h 6858000"/>
              <a:gd name="connsiteX6" fmla="*/ 0 w 3424183"/>
              <a:gd name="connsiteY6" fmla="*/ 3685428 h 6858000"/>
              <a:gd name="connsiteX7" fmla="*/ 0 w 3424183"/>
              <a:gd name="connsiteY7" fmla="*/ 3175805 h 6858000"/>
              <a:gd name="connsiteX8" fmla="*/ 4846 w 3424183"/>
              <a:gd name="connsiteY8" fmla="*/ 3079857 h 6858000"/>
              <a:gd name="connsiteX9" fmla="*/ 3417749 w 342418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183" h="6858000">
                <a:moveTo>
                  <a:pt x="3417749" y="0"/>
                </a:moveTo>
                <a:lnTo>
                  <a:pt x="3424183" y="163"/>
                </a:lnTo>
                <a:lnTo>
                  <a:pt x="3424183" y="6858000"/>
                </a:lnTo>
                <a:lnTo>
                  <a:pt x="3353733" y="6858000"/>
                </a:lnTo>
                <a:lnTo>
                  <a:pt x="3066990" y="6843522"/>
                </a:lnTo>
                <a:cubicBezTo>
                  <a:pt x="1452407" y="6679552"/>
                  <a:pt x="168816" y="5395959"/>
                  <a:pt x="4846" y="3781378"/>
                </a:cubicBezTo>
                <a:lnTo>
                  <a:pt x="0" y="3685428"/>
                </a:lnTo>
                <a:lnTo>
                  <a:pt x="0" y="3175805"/>
                </a:lnTo>
                <a:lnTo>
                  <a:pt x="4846" y="3079857"/>
                </a:lnTo>
                <a:cubicBezTo>
                  <a:pt x="180528" y="1349946"/>
                  <a:pt x="1641490" y="0"/>
                  <a:pt x="3417749" y="0"/>
                </a:cubicBez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pic>
        <p:nvPicPr>
          <p:cNvPr id="19" name="Picture 18" descr="A picture containing shape&#10;&#10;Description automatically generated">
            <a:extLst>
              <a:ext uri="{FF2B5EF4-FFF2-40B4-BE49-F238E27FC236}">
                <a16:creationId xmlns:a16="http://schemas.microsoft.com/office/drawing/2014/main" id="{0017854A-A6CB-4434-B99F-8E32FAFA7A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9" name="Slide Number Placeholder 5">
            <a:extLst>
              <a:ext uri="{FF2B5EF4-FFF2-40B4-BE49-F238E27FC236}">
                <a16:creationId xmlns:a16="http://schemas.microsoft.com/office/drawing/2014/main" id="{CF80C115-DBE4-CCDE-E0F0-E6BDA6457981}"/>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21518068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ONTENU IMAGE TEXTE 01">
    <p:bg>
      <p:bgPr>
        <a:solidFill>
          <a:srgbClr val="E9C223"/>
        </a:solidFill>
        <a:effectLst/>
      </p:bgPr>
    </p:bg>
    <p:spTree>
      <p:nvGrpSpPr>
        <p:cNvPr id="1" name=""/>
        <p:cNvGrpSpPr/>
        <p:nvPr/>
      </p:nvGrpSpPr>
      <p:grpSpPr>
        <a:xfrm>
          <a:off x="0" y="0"/>
          <a:ext cx="0" cy="0"/>
          <a:chOff x="0" y="0"/>
          <a:chExt cx="0" cy="0"/>
        </a:xfrm>
      </p:grpSpPr>
      <p:sp>
        <p:nvSpPr>
          <p:cNvPr id="7" name="Text Placeholder 21">
            <a:extLst>
              <a:ext uri="{FF2B5EF4-FFF2-40B4-BE49-F238E27FC236}">
                <a16:creationId xmlns:a16="http://schemas.microsoft.com/office/drawing/2014/main" id="{CA5F5066-339C-4240-B9ED-25754455FE52}"/>
              </a:ext>
            </a:extLst>
          </p:cNvPr>
          <p:cNvSpPr>
            <a:spLocks noGrp="1"/>
          </p:cNvSpPr>
          <p:nvPr>
            <p:ph type="body" sz="quarter" idx="19" hasCustomPrompt="1"/>
          </p:nvPr>
        </p:nvSpPr>
        <p:spPr>
          <a:xfrm>
            <a:off x="371475" y="2605437"/>
            <a:ext cx="7703746" cy="3439103"/>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r>
              <a:rPr lang="en-US" err="1"/>
              <a:t>Mauris</a:t>
            </a:r>
            <a:r>
              <a:rPr lang="en-US"/>
              <a:t> </a:t>
            </a:r>
            <a:r>
              <a:rPr lang="en-US" err="1"/>
              <a:t>consectetur</a:t>
            </a:r>
            <a:r>
              <a:rPr lang="en-US"/>
              <a:t> ligula in </a:t>
            </a:r>
            <a:r>
              <a:rPr lang="en-US" err="1"/>
              <a:t>risus</a:t>
            </a:r>
            <a:r>
              <a:rPr lang="en-US"/>
              <a:t> </a:t>
            </a:r>
            <a:r>
              <a:rPr lang="en-US" err="1"/>
              <a:t>porttitor</a:t>
            </a:r>
            <a:r>
              <a:rPr lang="en-US"/>
              <a:t>, </a:t>
            </a:r>
            <a:r>
              <a:rPr lang="en-US" err="1"/>
              <a:t>quis</a:t>
            </a:r>
            <a:r>
              <a:rPr lang="en-US"/>
              <a:t> dictum eros lacinia. Sed semper ipsum </a:t>
            </a:r>
            <a:r>
              <a:rPr lang="en-US" err="1"/>
              <a:t>ipsum</a:t>
            </a:r>
            <a:r>
              <a:rPr lang="en-US"/>
              <a:t>. Nunc vitae </a:t>
            </a:r>
            <a:r>
              <a:rPr lang="en-US" err="1"/>
              <a:t>tellus</a:t>
            </a:r>
            <a:r>
              <a:rPr lang="en-US"/>
              <a:t> </a:t>
            </a:r>
            <a:r>
              <a:rPr lang="en-US" err="1"/>
              <a:t>ultricies</a:t>
            </a:r>
            <a:r>
              <a:rPr lang="en-US"/>
              <a:t>, </a:t>
            </a:r>
            <a:r>
              <a:rPr lang="en-US" err="1"/>
              <a:t>finibus</a:t>
            </a:r>
            <a:r>
              <a:rPr lang="en-US"/>
              <a:t> ligula id, </a:t>
            </a:r>
            <a:r>
              <a:rPr lang="en-US" err="1"/>
              <a:t>placerat</a:t>
            </a:r>
            <a:r>
              <a:rPr lang="en-US"/>
              <a:t> </a:t>
            </a:r>
            <a:r>
              <a:rPr lang="en-US" err="1"/>
              <a:t>justo</a:t>
            </a:r>
            <a:r>
              <a:rPr lang="en-US"/>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err="1"/>
              <a:t>Praesent</a:t>
            </a:r>
            <a:r>
              <a:rPr lang="en-US"/>
              <a:t> </a:t>
            </a:r>
            <a:r>
              <a:rPr lang="en-US" err="1"/>
              <a:t>eleifend</a:t>
            </a:r>
            <a:r>
              <a:rPr lang="en-US"/>
              <a:t> maximus diam, et </a:t>
            </a:r>
            <a:r>
              <a:rPr lang="en-US" err="1"/>
              <a:t>commodo</a:t>
            </a:r>
            <a:r>
              <a:rPr lang="en-US"/>
              <a:t> </a:t>
            </a:r>
            <a:r>
              <a:rPr lang="en-US" err="1"/>
              <a:t>tellus</a:t>
            </a:r>
            <a:r>
              <a:rPr lang="en-US"/>
              <a:t> </a:t>
            </a:r>
            <a:r>
              <a:rPr lang="en-US" err="1"/>
              <a:t>rhoncus</a:t>
            </a:r>
            <a:r>
              <a:rPr lang="en-US"/>
              <a:t>.</a:t>
            </a:r>
            <a:endParaRPr lang="fr-FR"/>
          </a:p>
        </p:txBody>
      </p:sp>
      <p:sp>
        <p:nvSpPr>
          <p:cNvPr id="8" name="Title 1">
            <a:extLst>
              <a:ext uri="{FF2B5EF4-FFF2-40B4-BE49-F238E27FC236}">
                <a16:creationId xmlns:a16="http://schemas.microsoft.com/office/drawing/2014/main" id="{E766E93D-5728-464B-A88C-845CE6D4C89E}"/>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30420E03-5A6E-FD40-B38C-EE94377C8C6E}"/>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sp>
        <p:nvSpPr>
          <p:cNvPr id="18" name="Picture Placeholder 17">
            <a:extLst>
              <a:ext uri="{FF2B5EF4-FFF2-40B4-BE49-F238E27FC236}">
                <a16:creationId xmlns:a16="http://schemas.microsoft.com/office/drawing/2014/main" id="{0F580092-D81E-41AF-AFD8-16E66CDEBD91}"/>
              </a:ext>
            </a:extLst>
          </p:cNvPr>
          <p:cNvSpPr>
            <a:spLocks noGrp="1"/>
          </p:cNvSpPr>
          <p:nvPr>
            <p:ph type="pic" sz="quarter" idx="27"/>
          </p:nvPr>
        </p:nvSpPr>
        <p:spPr>
          <a:xfrm>
            <a:off x="8767817" y="0"/>
            <a:ext cx="3424183" cy="6858000"/>
          </a:xfrm>
          <a:custGeom>
            <a:avLst/>
            <a:gdLst>
              <a:gd name="connsiteX0" fmla="*/ 3417749 w 3424183"/>
              <a:gd name="connsiteY0" fmla="*/ 0 h 6858000"/>
              <a:gd name="connsiteX1" fmla="*/ 3424183 w 3424183"/>
              <a:gd name="connsiteY1" fmla="*/ 163 h 6858000"/>
              <a:gd name="connsiteX2" fmla="*/ 3424183 w 3424183"/>
              <a:gd name="connsiteY2" fmla="*/ 6858000 h 6858000"/>
              <a:gd name="connsiteX3" fmla="*/ 3353733 w 3424183"/>
              <a:gd name="connsiteY3" fmla="*/ 6858000 h 6858000"/>
              <a:gd name="connsiteX4" fmla="*/ 3066990 w 3424183"/>
              <a:gd name="connsiteY4" fmla="*/ 6843522 h 6858000"/>
              <a:gd name="connsiteX5" fmla="*/ 4846 w 3424183"/>
              <a:gd name="connsiteY5" fmla="*/ 3781378 h 6858000"/>
              <a:gd name="connsiteX6" fmla="*/ 0 w 3424183"/>
              <a:gd name="connsiteY6" fmla="*/ 3685428 h 6858000"/>
              <a:gd name="connsiteX7" fmla="*/ 0 w 3424183"/>
              <a:gd name="connsiteY7" fmla="*/ 3175805 h 6858000"/>
              <a:gd name="connsiteX8" fmla="*/ 4846 w 3424183"/>
              <a:gd name="connsiteY8" fmla="*/ 3079857 h 6858000"/>
              <a:gd name="connsiteX9" fmla="*/ 3417749 w 342418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183" h="6858000">
                <a:moveTo>
                  <a:pt x="3417749" y="0"/>
                </a:moveTo>
                <a:lnTo>
                  <a:pt x="3424183" y="163"/>
                </a:lnTo>
                <a:lnTo>
                  <a:pt x="3424183" y="6858000"/>
                </a:lnTo>
                <a:lnTo>
                  <a:pt x="3353733" y="6858000"/>
                </a:lnTo>
                <a:lnTo>
                  <a:pt x="3066990" y="6843522"/>
                </a:lnTo>
                <a:cubicBezTo>
                  <a:pt x="1452407" y="6679552"/>
                  <a:pt x="168816" y="5395959"/>
                  <a:pt x="4846" y="3781378"/>
                </a:cubicBezTo>
                <a:lnTo>
                  <a:pt x="0" y="3685428"/>
                </a:lnTo>
                <a:lnTo>
                  <a:pt x="0" y="3175805"/>
                </a:lnTo>
                <a:lnTo>
                  <a:pt x="4846" y="3079857"/>
                </a:lnTo>
                <a:cubicBezTo>
                  <a:pt x="180528" y="1349946"/>
                  <a:pt x="1641490" y="0"/>
                  <a:pt x="3417749" y="0"/>
                </a:cubicBez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pic>
        <p:nvPicPr>
          <p:cNvPr id="9" name="Picture 8" descr="A picture containing shape&#10;&#10;Description automatically generated">
            <a:extLst>
              <a:ext uri="{FF2B5EF4-FFF2-40B4-BE49-F238E27FC236}">
                <a16:creationId xmlns:a16="http://schemas.microsoft.com/office/drawing/2014/main" id="{68F12131-2D33-48E2-8BEB-119170A006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10" name="Slide Number Placeholder 5">
            <a:extLst>
              <a:ext uri="{FF2B5EF4-FFF2-40B4-BE49-F238E27FC236}">
                <a16:creationId xmlns:a16="http://schemas.microsoft.com/office/drawing/2014/main" id="{0D7BF034-0928-C070-156A-90BD58391669}"/>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1087159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CONTENU IMAGE TEXTE 01">
    <p:bg>
      <p:bgPr>
        <a:solidFill>
          <a:schemeClr val="bg1"/>
        </a:solidFill>
        <a:effectLst/>
      </p:bgPr>
    </p:bg>
    <p:spTree>
      <p:nvGrpSpPr>
        <p:cNvPr id="1" name=""/>
        <p:cNvGrpSpPr/>
        <p:nvPr/>
      </p:nvGrpSpPr>
      <p:grpSpPr>
        <a:xfrm>
          <a:off x="0" y="0"/>
          <a:ext cx="0" cy="0"/>
          <a:chOff x="0" y="0"/>
          <a:chExt cx="0" cy="0"/>
        </a:xfrm>
      </p:grpSpPr>
      <p:sp>
        <p:nvSpPr>
          <p:cNvPr id="7" name="Text Placeholder 21">
            <a:extLst>
              <a:ext uri="{FF2B5EF4-FFF2-40B4-BE49-F238E27FC236}">
                <a16:creationId xmlns:a16="http://schemas.microsoft.com/office/drawing/2014/main" id="{CA5F5066-339C-4240-B9ED-25754455FE52}"/>
              </a:ext>
            </a:extLst>
          </p:cNvPr>
          <p:cNvSpPr>
            <a:spLocks noGrp="1"/>
          </p:cNvSpPr>
          <p:nvPr>
            <p:ph type="body" sz="quarter" idx="19" hasCustomPrompt="1"/>
          </p:nvPr>
        </p:nvSpPr>
        <p:spPr>
          <a:xfrm>
            <a:off x="371475" y="2605437"/>
            <a:ext cx="7703746" cy="3439103"/>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r>
              <a:rPr lang="en-US" err="1"/>
              <a:t>Mauris</a:t>
            </a:r>
            <a:r>
              <a:rPr lang="en-US"/>
              <a:t> </a:t>
            </a:r>
            <a:r>
              <a:rPr lang="en-US" err="1"/>
              <a:t>consectetur</a:t>
            </a:r>
            <a:r>
              <a:rPr lang="en-US"/>
              <a:t> ligula in </a:t>
            </a:r>
            <a:r>
              <a:rPr lang="en-US" err="1"/>
              <a:t>risus</a:t>
            </a:r>
            <a:r>
              <a:rPr lang="en-US"/>
              <a:t> </a:t>
            </a:r>
            <a:r>
              <a:rPr lang="en-US" err="1"/>
              <a:t>porttitor</a:t>
            </a:r>
            <a:r>
              <a:rPr lang="en-US"/>
              <a:t>, </a:t>
            </a:r>
            <a:r>
              <a:rPr lang="en-US" err="1"/>
              <a:t>quis</a:t>
            </a:r>
            <a:r>
              <a:rPr lang="en-US"/>
              <a:t> dictum eros lacinia. Sed semper ipsum </a:t>
            </a:r>
            <a:r>
              <a:rPr lang="en-US" err="1"/>
              <a:t>ipsum</a:t>
            </a:r>
            <a:r>
              <a:rPr lang="en-US"/>
              <a:t>. Nunc vitae </a:t>
            </a:r>
            <a:r>
              <a:rPr lang="en-US" err="1"/>
              <a:t>tellus</a:t>
            </a:r>
            <a:r>
              <a:rPr lang="en-US"/>
              <a:t> </a:t>
            </a:r>
            <a:r>
              <a:rPr lang="en-US" err="1"/>
              <a:t>ultricies</a:t>
            </a:r>
            <a:r>
              <a:rPr lang="en-US"/>
              <a:t>, </a:t>
            </a:r>
            <a:r>
              <a:rPr lang="en-US" err="1"/>
              <a:t>finibus</a:t>
            </a:r>
            <a:r>
              <a:rPr lang="en-US"/>
              <a:t> ligula id, </a:t>
            </a:r>
            <a:r>
              <a:rPr lang="en-US" err="1"/>
              <a:t>placerat</a:t>
            </a:r>
            <a:r>
              <a:rPr lang="en-US"/>
              <a:t> </a:t>
            </a:r>
            <a:r>
              <a:rPr lang="en-US" err="1"/>
              <a:t>justo</a:t>
            </a:r>
            <a:r>
              <a:rPr lang="en-US"/>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err="1"/>
              <a:t>Praesent</a:t>
            </a:r>
            <a:r>
              <a:rPr lang="en-US"/>
              <a:t> </a:t>
            </a:r>
            <a:r>
              <a:rPr lang="en-US" err="1"/>
              <a:t>eleifend</a:t>
            </a:r>
            <a:r>
              <a:rPr lang="en-US"/>
              <a:t> maximus diam, et </a:t>
            </a:r>
            <a:r>
              <a:rPr lang="en-US" err="1"/>
              <a:t>commodo</a:t>
            </a:r>
            <a:r>
              <a:rPr lang="en-US"/>
              <a:t> </a:t>
            </a:r>
            <a:r>
              <a:rPr lang="en-US" err="1"/>
              <a:t>tellus</a:t>
            </a:r>
            <a:r>
              <a:rPr lang="en-US"/>
              <a:t> </a:t>
            </a:r>
            <a:r>
              <a:rPr lang="en-US" err="1"/>
              <a:t>rhoncus</a:t>
            </a:r>
            <a:r>
              <a:rPr lang="en-US"/>
              <a:t>.</a:t>
            </a:r>
            <a:endParaRPr lang="fr-FR"/>
          </a:p>
        </p:txBody>
      </p:sp>
      <p:sp>
        <p:nvSpPr>
          <p:cNvPr id="8" name="Title 1">
            <a:extLst>
              <a:ext uri="{FF2B5EF4-FFF2-40B4-BE49-F238E27FC236}">
                <a16:creationId xmlns:a16="http://schemas.microsoft.com/office/drawing/2014/main" id="{E766E93D-5728-464B-A88C-845CE6D4C89E}"/>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30420E03-5A6E-FD40-B38C-EE94377C8C6E}"/>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sp>
        <p:nvSpPr>
          <p:cNvPr id="18" name="Picture Placeholder 17">
            <a:extLst>
              <a:ext uri="{FF2B5EF4-FFF2-40B4-BE49-F238E27FC236}">
                <a16:creationId xmlns:a16="http://schemas.microsoft.com/office/drawing/2014/main" id="{0F580092-D81E-41AF-AFD8-16E66CDEBD91}"/>
              </a:ext>
            </a:extLst>
          </p:cNvPr>
          <p:cNvSpPr>
            <a:spLocks noGrp="1"/>
          </p:cNvSpPr>
          <p:nvPr>
            <p:ph type="pic" sz="quarter" idx="27"/>
          </p:nvPr>
        </p:nvSpPr>
        <p:spPr>
          <a:xfrm>
            <a:off x="8767817" y="0"/>
            <a:ext cx="3424183" cy="6858000"/>
          </a:xfrm>
          <a:custGeom>
            <a:avLst/>
            <a:gdLst>
              <a:gd name="connsiteX0" fmla="*/ 3417749 w 3424183"/>
              <a:gd name="connsiteY0" fmla="*/ 0 h 6858000"/>
              <a:gd name="connsiteX1" fmla="*/ 3424183 w 3424183"/>
              <a:gd name="connsiteY1" fmla="*/ 163 h 6858000"/>
              <a:gd name="connsiteX2" fmla="*/ 3424183 w 3424183"/>
              <a:gd name="connsiteY2" fmla="*/ 6858000 h 6858000"/>
              <a:gd name="connsiteX3" fmla="*/ 3353733 w 3424183"/>
              <a:gd name="connsiteY3" fmla="*/ 6858000 h 6858000"/>
              <a:gd name="connsiteX4" fmla="*/ 3066990 w 3424183"/>
              <a:gd name="connsiteY4" fmla="*/ 6843522 h 6858000"/>
              <a:gd name="connsiteX5" fmla="*/ 4846 w 3424183"/>
              <a:gd name="connsiteY5" fmla="*/ 3781378 h 6858000"/>
              <a:gd name="connsiteX6" fmla="*/ 0 w 3424183"/>
              <a:gd name="connsiteY6" fmla="*/ 3685428 h 6858000"/>
              <a:gd name="connsiteX7" fmla="*/ 0 w 3424183"/>
              <a:gd name="connsiteY7" fmla="*/ 3175805 h 6858000"/>
              <a:gd name="connsiteX8" fmla="*/ 4846 w 3424183"/>
              <a:gd name="connsiteY8" fmla="*/ 3079857 h 6858000"/>
              <a:gd name="connsiteX9" fmla="*/ 3417749 w 3424183"/>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183" h="6858000">
                <a:moveTo>
                  <a:pt x="3417749" y="0"/>
                </a:moveTo>
                <a:lnTo>
                  <a:pt x="3424183" y="163"/>
                </a:lnTo>
                <a:lnTo>
                  <a:pt x="3424183" y="6858000"/>
                </a:lnTo>
                <a:lnTo>
                  <a:pt x="3353733" y="6858000"/>
                </a:lnTo>
                <a:lnTo>
                  <a:pt x="3066990" y="6843522"/>
                </a:lnTo>
                <a:cubicBezTo>
                  <a:pt x="1452407" y="6679552"/>
                  <a:pt x="168816" y="5395959"/>
                  <a:pt x="4846" y="3781378"/>
                </a:cubicBezTo>
                <a:lnTo>
                  <a:pt x="0" y="3685428"/>
                </a:lnTo>
                <a:lnTo>
                  <a:pt x="0" y="3175805"/>
                </a:lnTo>
                <a:lnTo>
                  <a:pt x="4846" y="3079857"/>
                </a:lnTo>
                <a:cubicBezTo>
                  <a:pt x="180528" y="1349946"/>
                  <a:pt x="1641490" y="0"/>
                  <a:pt x="3417749" y="0"/>
                </a:cubicBezTo>
                <a:close/>
              </a:path>
            </a:pathLst>
          </a:custGeom>
          <a:solidFill>
            <a:schemeClr val="bg1">
              <a:lumMod val="95000"/>
            </a:schemeClr>
          </a:solidFill>
        </p:spPr>
        <p:txBody>
          <a:bodyPr wrap="square" anchor="ctr">
            <a:noAutofit/>
          </a:bodyPr>
          <a:lstStyle>
            <a:lvl1pPr marL="0" indent="0" algn="ctr">
              <a:buNone/>
              <a:defRPr/>
            </a:lvl1pPr>
          </a:lstStyle>
          <a:p>
            <a:endParaRPr lang="fr-FR"/>
          </a:p>
        </p:txBody>
      </p:sp>
      <p:pic>
        <p:nvPicPr>
          <p:cNvPr id="9" name="Picture 8" descr="A picture containing shape&#10;&#10;Description automatically generated">
            <a:extLst>
              <a:ext uri="{FF2B5EF4-FFF2-40B4-BE49-F238E27FC236}">
                <a16:creationId xmlns:a16="http://schemas.microsoft.com/office/drawing/2014/main" id="{2C4389B6-9DD4-4DF1-8C1E-C6535E0191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10" name="Slide Number Placeholder 5">
            <a:extLst>
              <a:ext uri="{FF2B5EF4-FFF2-40B4-BE49-F238E27FC236}">
                <a16:creationId xmlns:a16="http://schemas.microsoft.com/office/drawing/2014/main" id="{9B17CD63-E058-F627-520A-7C7D7367B33A}"/>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731181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 IMAGE 1">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463B6EAF-4B02-4EA0-AA2E-551E8192BFF3}"/>
              </a:ext>
            </a:extLst>
          </p:cNvPr>
          <p:cNvSpPr/>
          <p:nvPr userDrawn="1"/>
        </p:nvSpPr>
        <p:spPr>
          <a:xfrm>
            <a:off x="-2" y="0"/>
            <a:ext cx="12192001" cy="6858000"/>
          </a:xfrm>
          <a:prstGeom prst="rect">
            <a:avLst/>
          </a:prstGeom>
          <a:solidFill>
            <a:srgbClr val="A2C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le 1">
            <a:extLst>
              <a:ext uri="{FF2B5EF4-FFF2-40B4-BE49-F238E27FC236}">
                <a16:creationId xmlns:a16="http://schemas.microsoft.com/office/drawing/2014/main" id="{19BF44A3-0947-4866-8ADB-FF4A207A467F}"/>
              </a:ext>
            </a:extLst>
          </p:cNvPr>
          <p:cNvSpPr txBox="1">
            <a:spLocks/>
          </p:cNvSpPr>
          <p:nvPr userDrawn="1"/>
        </p:nvSpPr>
        <p:spPr>
          <a:xfrm>
            <a:off x="0" y="1574592"/>
            <a:ext cx="12192000" cy="37088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r>
              <a:rPr lang="en-US" sz="5000">
                <a:solidFill>
                  <a:srgbClr val="EAC225"/>
                </a:solidFill>
              </a:rPr>
              <a:t>GROSSE</a:t>
            </a:r>
          </a:p>
          <a:p>
            <a:pPr algn="ctr"/>
            <a:r>
              <a:rPr lang="en-US" sz="5000">
                <a:solidFill>
                  <a:srgbClr val="EAC225"/>
                </a:solidFill>
              </a:rPr>
              <a:t>SECTION</a:t>
            </a:r>
            <a:endParaRPr lang="fr-FR" sz="5000">
              <a:solidFill>
                <a:srgbClr val="EAC225"/>
              </a:solidFill>
            </a:endParaRPr>
          </a:p>
        </p:txBody>
      </p:sp>
      <p:sp>
        <p:nvSpPr>
          <p:cNvPr id="43" name="Picture Placeholder 42">
            <a:extLst>
              <a:ext uri="{FF2B5EF4-FFF2-40B4-BE49-F238E27FC236}">
                <a16:creationId xmlns:a16="http://schemas.microsoft.com/office/drawing/2014/main" id="{619BA212-3EFD-40AA-A648-76223A4C88BB}"/>
              </a:ext>
            </a:extLst>
          </p:cNvPr>
          <p:cNvSpPr>
            <a:spLocks noGrp="1"/>
          </p:cNvSpPr>
          <p:nvPr>
            <p:ph type="pic" sz="quarter" idx="14"/>
          </p:nvPr>
        </p:nvSpPr>
        <p:spPr>
          <a:xfrm>
            <a:off x="2" y="0"/>
            <a:ext cx="12191999" cy="6878162"/>
          </a:xfrm>
          <a:custGeom>
            <a:avLst/>
            <a:gdLst>
              <a:gd name="connsiteX0" fmla="*/ 3109397 w 12191999"/>
              <a:gd name="connsiteY0" fmla="*/ 1 h 6878162"/>
              <a:gd name="connsiteX1" fmla="*/ 2938422 w 12191999"/>
              <a:gd name="connsiteY1" fmla="*/ 158923 h 6878162"/>
              <a:gd name="connsiteX2" fmla="*/ 1540724 w 12191999"/>
              <a:gd name="connsiteY2" fmla="*/ 2944382 h 6878162"/>
              <a:gd name="connsiteX3" fmla="*/ 2603145 w 12191999"/>
              <a:gd name="connsiteY3" fmla="*/ 2944382 h 6878162"/>
              <a:gd name="connsiteX4" fmla="*/ 4230238 w 12191999"/>
              <a:gd name="connsiteY4" fmla="*/ 455849 h 6878162"/>
              <a:gd name="connsiteX5" fmla="*/ 4390464 w 12191999"/>
              <a:gd name="connsiteY5" fmla="*/ 1674153 h 6878162"/>
              <a:gd name="connsiteX6" fmla="*/ 5379858 w 12191999"/>
              <a:gd name="connsiteY6" fmla="*/ 1229055 h 6878162"/>
              <a:gd name="connsiteX7" fmla="*/ 5425503 w 12191999"/>
              <a:gd name="connsiteY7" fmla="*/ 156822 h 6878162"/>
              <a:gd name="connsiteX8" fmla="*/ 5548902 w 12191999"/>
              <a:gd name="connsiteY8" fmla="*/ 1 h 6878162"/>
              <a:gd name="connsiteX9" fmla="*/ 0 w 12191999"/>
              <a:gd name="connsiteY9" fmla="*/ 0 h 6878162"/>
              <a:gd name="connsiteX10" fmla="*/ 6720640 w 12191999"/>
              <a:gd name="connsiteY10" fmla="*/ 0 h 6878162"/>
              <a:gd name="connsiteX11" fmla="*/ 6765454 w 12191999"/>
              <a:gd name="connsiteY11" fmla="*/ 6176 h 6878162"/>
              <a:gd name="connsiteX12" fmla="*/ 9084763 w 12191999"/>
              <a:gd name="connsiteY12" fmla="*/ 1609950 h 6878162"/>
              <a:gd name="connsiteX13" fmla="*/ 7866461 w 12191999"/>
              <a:gd name="connsiteY13" fmla="*/ 1770176 h 6878162"/>
              <a:gd name="connsiteX14" fmla="*/ 8311559 w 12191999"/>
              <a:gd name="connsiteY14" fmla="*/ 2759570 h 6878162"/>
              <a:gd name="connsiteX15" fmla="*/ 9917137 w 12191999"/>
              <a:gd name="connsiteY15" fmla="*/ 3343482 h 6878162"/>
              <a:gd name="connsiteX16" fmla="*/ 10885325 w 12191999"/>
              <a:gd name="connsiteY16" fmla="*/ 2906452 h 6878162"/>
              <a:gd name="connsiteX17" fmla="*/ 11510615 w 12191999"/>
              <a:gd name="connsiteY17" fmla="*/ 1279358 h 6878162"/>
              <a:gd name="connsiteX18" fmla="*/ 11019797 w 12191999"/>
              <a:gd name="connsiteY18" fmla="*/ 338064 h 6878162"/>
              <a:gd name="connsiteX19" fmla="*/ 10065055 w 12191999"/>
              <a:gd name="connsiteY19" fmla="*/ 1165058 h 6878162"/>
              <a:gd name="connsiteX20" fmla="*/ 9138101 w 12191999"/>
              <a:gd name="connsiteY20" fmla="*/ 88398 h 6878162"/>
              <a:gd name="connsiteX21" fmla="*/ 9031536 w 12191999"/>
              <a:gd name="connsiteY21" fmla="*/ 0 h 6878162"/>
              <a:gd name="connsiteX22" fmla="*/ 12191999 w 12191999"/>
              <a:gd name="connsiteY22" fmla="*/ 0 h 6878162"/>
              <a:gd name="connsiteX23" fmla="*/ 12191999 w 12191999"/>
              <a:gd name="connsiteY23" fmla="*/ 6878162 h 6878162"/>
              <a:gd name="connsiteX24" fmla="*/ 9110710 w 12191999"/>
              <a:gd name="connsiteY24" fmla="*/ 6878162 h 6878162"/>
              <a:gd name="connsiteX25" fmla="*/ 9259992 w 12191999"/>
              <a:gd name="connsiteY25" fmla="*/ 6739403 h 6878162"/>
              <a:gd name="connsiteX26" fmla="*/ 10657690 w 12191999"/>
              <a:gd name="connsiteY26" fmla="*/ 3953945 h 6878162"/>
              <a:gd name="connsiteX27" fmla="*/ 9595269 w 12191999"/>
              <a:gd name="connsiteY27" fmla="*/ 3953944 h 6878162"/>
              <a:gd name="connsiteX28" fmla="*/ 7968175 w 12191999"/>
              <a:gd name="connsiteY28" fmla="*/ 6442477 h 6878162"/>
              <a:gd name="connsiteX29" fmla="*/ 7807949 w 12191999"/>
              <a:gd name="connsiteY29" fmla="*/ 5224174 h 6878162"/>
              <a:gd name="connsiteX30" fmla="*/ 6818555 w 12191999"/>
              <a:gd name="connsiteY30" fmla="*/ 5669272 h 6878162"/>
              <a:gd name="connsiteX31" fmla="*/ 6772912 w 12191999"/>
              <a:gd name="connsiteY31" fmla="*/ 6741505 h 6878162"/>
              <a:gd name="connsiteX32" fmla="*/ 6665378 w 12191999"/>
              <a:gd name="connsiteY32" fmla="*/ 6878162 h 6878162"/>
              <a:gd name="connsiteX33" fmla="*/ 5172588 w 12191999"/>
              <a:gd name="connsiteY33" fmla="*/ 6878162 h 6878162"/>
              <a:gd name="connsiteX34" fmla="*/ 5094355 w 12191999"/>
              <a:gd name="connsiteY34" fmla="*/ 6858284 h 6878162"/>
              <a:gd name="connsiteX35" fmla="*/ 3113651 w 12191999"/>
              <a:gd name="connsiteY35" fmla="*/ 5330580 h 6878162"/>
              <a:gd name="connsiteX36" fmla="*/ 4331953 w 12191999"/>
              <a:gd name="connsiteY36" fmla="*/ 5170354 h 6878162"/>
              <a:gd name="connsiteX37" fmla="*/ 3886856 w 12191999"/>
              <a:gd name="connsiteY37" fmla="*/ 4180960 h 6878162"/>
              <a:gd name="connsiteX38" fmla="*/ 2281276 w 12191999"/>
              <a:gd name="connsiteY38" fmla="*/ 3597048 h 6878162"/>
              <a:gd name="connsiteX39" fmla="*/ 1313088 w 12191999"/>
              <a:gd name="connsiteY39" fmla="*/ 4034078 h 6878162"/>
              <a:gd name="connsiteX40" fmla="*/ 687799 w 12191999"/>
              <a:gd name="connsiteY40" fmla="*/ 5661172 h 6878162"/>
              <a:gd name="connsiteX41" fmla="*/ 1178617 w 12191999"/>
              <a:gd name="connsiteY41" fmla="*/ 6602466 h 6878162"/>
              <a:gd name="connsiteX42" fmla="*/ 2133359 w 12191999"/>
              <a:gd name="connsiteY42" fmla="*/ 5775472 h 6878162"/>
              <a:gd name="connsiteX43" fmla="*/ 3060312 w 12191999"/>
              <a:gd name="connsiteY43" fmla="*/ 6852132 h 6878162"/>
              <a:gd name="connsiteX44" fmla="*/ 3091692 w 12191999"/>
              <a:gd name="connsiteY44" fmla="*/ 6878162 h 6878162"/>
              <a:gd name="connsiteX45" fmla="*/ 0 w 12191999"/>
              <a:gd name="connsiteY45" fmla="*/ 6878162 h 6878162"/>
              <a:gd name="connsiteX46" fmla="*/ 6720639 w 12191999"/>
              <a:gd name="connsiteY46" fmla="*/ 0 h 6878162"/>
              <a:gd name="connsiteX47" fmla="*/ 9031536 w 12191999"/>
              <a:gd name="connsiteY47" fmla="*/ 0 h 6878162"/>
              <a:gd name="connsiteX48" fmla="*/ 9031536 w 12191999"/>
              <a:gd name="connsiteY48" fmla="*/ 0 h 6878162"/>
              <a:gd name="connsiteX49" fmla="*/ 6720640 w 12191999"/>
              <a:gd name="connsiteY49" fmla="*/ 0 h 687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999" h="6878162">
                <a:moveTo>
                  <a:pt x="3109397" y="1"/>
                </a:moveTo>
                <a:lnTo>
                  <a:pt x="2938422" y="158923"/>
                </a:lnTo>
                <a:cubicBezTo>
                  <a:pt x="1888354" y="1202550"/>
                  <a:pt x="1557869" y="2423658"/>
                  <a:pt x="1540724" y="2944382"/>
                </a:cubicBezTo>
                <a:lnTo>
                  <a:pt x="2603145" y="2944382"/>
                </a:lnTo>
                <a:cubicBezTo>
                  <a:pt x="2701756" y="2043153"/>
                  <a:pt x="3210504" y="1115031"/>
                  <a:pt x="4230238" y="455849"/>
                </a:cubicBezTo>
                <a:cubicBezTo>
                  <a:pt x="4149177" y="989697"/>
                  <a:pt x="4162244" y="1066345"/>
                  <a:pt x="4390464" y="1674153"/>
                </a:cubicBezTo>
                <a:cubicBezTo>
                  <a:pt x="4410980" y="1664738"/>
                  <a:pt x="5359342" y="1231744"/>
                  <a:pt x="5379858" y="1229055"/>
                </a:cubicBezTo>
                <a:cubicBezTo>
                  <a:pt x="5176538" y="813316"/>
                  <a:pt x="5217468" y="468490"/>
                  <a:pt x="5425503" y="156822"/>
                </a:cubicBezTo>
                <a:lnTo>
                  <a:pt x="5548902" y="1"/>
                </a:lnTo>
                <a:close/>
                <a:moveTo>
                  <a:pt x="0" y="0"/>
                </a:moveTo>
                <a:lnTo>
                  <a:pt x="6720640" y="0"/>
                </a:lnTo>
                <a:lnTo>
                  <a:pt x="6765454" y="6176"/>
                </a:lnTo>
                <a:cubicBezTo>
                  <a:pt x="7612425" y="147056"/>
                  <a:pt x="8466780" y="653948"/>
                  <a:pt x="9084763" y="1609950"/>
                </a:cubicBezTo>
                <a:cubicBezTo>
                  <a:pt x="8550915" y="1528888"/>
                  <a:pt x="8474267" y="1541955"/>
                  <a:pt x="7866461" y="1770176"/>
                </a:cubicBezTo>
                <a:cubicBezTo>
                  <a:pt x="7875875" y="1790692"/>
                  <a:pt x="8308869" y="2739055"/>
                  <a:pt x="8311559" y="2759570"/>
                </a:cubicBezTo>
                <a:cubicBezTo>
                  <a:pt x="8976739" y="2434255"/>
                  <a:pt x="9460385" y="2734228"/>
                  <a:pt x="9917137" y="3343482"/>
                </a:cubicBezTo>
                <a:cubicBezTo>
                  <a:pt x="10090605" y="3298486"/>
                  <a:pt x="10866189" y="2889472"/>
                  <a:pt x="10885325" y="2906452"/>
                </a:cubicBezTo>
                <a:cubicBezTo>
                  <a:pt x="10565959" y="2207205"/>
                  <a:pt x="10899807" y="1566057"/>
                  <a:pt x="11510615" y="1279358"/>
                </a:cubicBezTo>
                <a:cubicBezTo>
                  <a:pt x="11443379" y="931976"/>
                  <a:pt x="11024193" y="346855"/>
                  <a:pt x="11019797" y="338064"/>
                </a:cubicBezTo>
                <a:cubicBezTo>
                  <a:pt x="10525619" y="539770"/>
                  <a:pt x="10169183" y="1003521"/>
                  <a:pt x="10065055" y="1165058"/>
                </a:cubicBezTo>
                <a:cubicBezTo>
                  <a:pt x="9783529" y="733114"/>
                  <a:pt x="9466020" y="378172"/>
                  <a:pt x="9138101" y="88398"/>
                </a:cubicBezTo>
                <a:lnTo>
                  <a:pt x="9031536" y="0"/>
                </a:lnTo>
                <a:lnTo>
                  <a:pt x="12191999" y="0"/>
                </a:lnTo>
                <a:lnTo>
                  <a:pt x="12191999" y="6878162"/>
                </a:lnTo>
                <a:lnTo>
                  <a:pt x="9110710" y="6878162"/>
                </a:lnTo>
                <a:lnTo>
                  <a:pt x="9259992" y="6739403"/>
                </a:lnTo>
                <a:cubicBezTo>
                  <a:pt x="10310060" y="5695777"/>
                  <a:pt x="10640545" y="4474668"/>
                  <a:pt x="10657690" y="3953945"/>
                </a:cubicBezTo>
                <a:lnTo>
                  <a:pt x="9595269" y="3953944"/>
                </a:lnTo>
                <a:cubicBezTo>
                  <a:pt x="9496658" y="4855174"/>
                  <a:pt x="8987910" y="5783295"/>
                  <a:pt x="7968175" y="6442477"/>
                </a:cubicBezTo>
                <a:cubicBezTo>
                  <a:pt x="8049237" y="5908629"/>
                  <a:pt x="8036170" y="5831981"/>
                  <a:pt x="7807949" y="5224174"/>
                </a:cubicBezTo>
                <a:cubicBezTo>
                  <a:pt x="7787433" y="5233588"/>
                  <a:pt x="6839071" y="5666582"/>
                  <a:pt x="6818555" y="5669272"/>
                </a:cubicBezTo>
                <a:cubicBezTo>
                  <a:pt x="7021877" y="6085010"/>
                  <a:pt x="6980946" y="6429836"/>
                  <a:pt x="6772912" y="6741505"/>
                </a:cubicBezTo>
                <a:lnTo>
                  <a:pt x="6665378" y="6878162"/>
                </a:lnTo>
                <a:lnTo>
                  <a:pt x="5172588" y="6878162"/>
                </a:lnTo>
                <a:lnTo>
                  <a:pt x="5094355" y="6858284"/>
                </a:lnTo>
                <a:cubicBezTo>
                  <a:pt x="4362363" y="6650318"/>
                  <a:pt x="3649236" y="6159114"/>
                  <a:pt x="3113651" y="5330580"/>
                </a:cubicBezTo>
                <a:cubicBezTo>
                  <a:pt x="3647499" y="5411642"/>
                  <a:pt x="3724147" y="5398575"/>
                  <a:pt x="4331953" y="5170354"/>
                </a:cubicBezTo>
                <a:cubicBezTo>
                  <a:pt x="4322539" y="5149838"/>
                  <a:pt x="3889546" y="4201476"/>
                  <a:pt x="3886856" y="4180960"/>
                </a:cubicBezTo>
                <a:cubicBezTo>
                  <a:pt x="3221675" y="4506275"/>
                  <a:pt x="2738029" y="4206303"/>
                  <a:pt x="2281276" y="3597048"/>
                </a:cubicBezTo>
                <a:cubicBezTo>
                  <a:pt x="2107810" y="3642044"/>
                  <a:pt x="1332225" y="4051059"/>
                  <a:pt x="1313088" y="4034078"/>
                </a:cubicBezTo>
                <a:cubicBezTo>
                  <a:pt x="1632455" y="4733325"/>
                  <a:pt x="1298606" y="5374473"/>
                  <a:pt x="687799" y="5661172"/>
                </a:cubicBezTo>
                <a:cubicBezTo>
                  <a:pt x="755034" y="6008554"/>
                  <a:pt x="1174221" y="6593675"/>
                  <a:pt x="1178617" y="6602466"/>
                </a:cubicBezTo>
                <a:cubicBezTo>
                  <a:pt x="1672795" y="6400760"/>
                  <a:pt x="2029230" y="5937009"/>
                  <a:pt x="2133359" y="5775472"/>
                </a:cubicBezTo>
                <a:cubicBezTo>
                  <a:pt x="2414885" y="6207415"/>
                  <a:pt x="2732394" y="6562357"/>
                  <a:pt x="3060312" y="6852132"/>
                </a:cubicBezTo>
                <a:lnTo>
                  <a:pt x="3091692" y="6878162"/>
                </a:lnTo>
                <a:lnTo>
                  <a:pt x="0" y="6878162"/>
                </a:lnTo>
                <a:close/>
                <a:moveTo>
                  <a:pt x="6720639" y="0"/>
                </a:moveTo>
                <a:lnTo>
                  <a:pt x="9031536" y="0"/>
                </a:lnTo>
                <a:lnTo>
                  <a:pt x="9031536" y="0"/>
                </a:lnTo>
                <a:lnTo>
                  <a:pt x="6720640" y="0"/>
                </a:lnTo>
                <a:close/>
              </a:path>
            </a:pathLst>
          </a:custGeom>
          <a:solidFill>
            <a:schemeClr val="bg1">
              <a:lumMod val="95000"/>
            </a:schemeClr>
          </a:solidFill>
        </p:spPr>
        <p:txBody>
          <a:bodyPr wrap="square">
            <a:noAutofit/>
          </a:bodyPr>
          <a:lstStyle/>
          <a:p>
            <a:endParaRPr lang="fr-FR"/>
          </a:p>
        </p:txBody>
      </p:sp>
      <p:sp>
        <p:nvSpPr>
          <p:cNvPr id="45" name="Text Placeholder 7">
            <a:extLst>
              <a:ext uri="{FF2B5EF4-FFF2-40B4-BE49-F238E27FC236}">
                <a16:creationId xmlns:a16="http://schemas.microsoft.com/office/drawing/2014/main" id="{557A287B-ADA2-411C-AD88-AAF421C3D065}"/>
              </a:ext>
            </a:extLst>
          </p:cNvPr>
          <p:cNvSpPr>
            <a:spLocks noGrp="1"/>
          </p:cNvSpPr>
          <p:nvPr>
            <p:ph type="body" sz="quarter" idx="10" hasCustomPrompt="1"/>
          </p:nvPr>
        </p:nvSpPr>
        <p:spPr>
          <a:xfrm>
            <a:off x="2663825" y="2008187"/>
            <a:ext cx="6864350" cy="2841625"/>
          </a:xfrm>
        </p:spPr>
        <p:txBody>
          <a:bodyPr anchor="ctr">
            <a:noAutofit/>
          </a:bodyPr>
          <a:lstStyle>
            <a:lvl1pPr marL="0" indent="0" algn="ctr">
              <a:spcBef>
                <a:spcPts val="0"/>
              </a:spcBef>
              <a:buNone/>
              <a:defRPr sz="48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Grosse</a:t>
            </a:r>
          </a:p>
          <a:p>
            <a:pPr lvl="0"/>
            <a:r>
              <a:rPr lang="fr-FR"/>
              <a:t>section </a:t>
            </a:r>
          </a:p>
        </p:txBody>
      </p:sp>
      <p:sp>
        <p:nvSpPr>
          <p:cNvPr id="8" name="Slide Number Placeholder 5">
            <a:extLst>
              <a:ext uri="{FF2B5EF4-FFF2-40B4-BE49-F238E27FC236}">
                <a16:creationId xmlns:a16="http://schemas.microsoft.com/office/drawing/2014/main" id="{8F43EF4E-3D4B-5527-C0F2-1BBA316C2EA5}"/>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33889981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 IMAGE 2">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463B6EAF-4B02-4EA0-AA2E-551E8192BFF3}"/>
              </a:ext>
            </a:extLst>
          </p:cNvPr>
          <p:cNvSpPr/>
          <p:nvPr userDrawn="1"/>
        </p:nvSpPr>
        <p:spPr>
          <a:xfrm>
            <a:off x="0" y="0"/>
            <a:ext cx="12192001" cy="6858000"/>
          </a:xfrm>
          <a:prstGeom prst="rect">
            <a:avLst/>
          </a:pr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Picture Placeholder 42">
            <a:extLst>
              <a:ext uri="{FF2B5EF4-FFF2-40B4-BE49-F238E27FC236}">
                <a16:creationId xmlns:a16="http://schemas.microsoft.com/office/drawing/2014/main" id="{619BA212-3EFD-40AA-A648-76223A4C88BB}"/>
              </a:ext>
            </a:extLst>
          </p:cNvPr>
          <p:cNvSpPr>
            <a:spLocks noGrp="1"/>
          </p:cNvSpPr>
          <p:nvPr>
            <p:ph type="pic" sz="quarter" idx="14"/>
          </p:nvPr>
        </p:nvSpPr>
        <p:spPr>
          <a:xfrm>
            <a:off x="2" y="0"/>
            <a:ext cx="12191999" cy="6878162"/>
          </a:xfrm>
          <a:custGeom>
            <a:avLst/>
            <a:gdLst>
              <a:gd name="connsiteX0" fmla="*/ 3109397 w 12191999"/>
              <a:gd name="connsiteY0" fmla="*/ 1 h 6878162"/>
              <a:gd name="connsiteX1" fmla="*/ 2938422 w 12191999"/>
              <a:gd name="connsiteY1" fmla="*/ 158923 h 6878162"/>
              <a:gd name="connsiteX2" fmla="*/ 1540724 w 12191999"/>
              <a:gd name="connsiteY2" fmla="*/ 2944382 h 6878162"/>
              <a:gd name="connsiteX3" fmla="*/ 2603145 w 12191999"/>
              <a:gd name="connsiteY3" fmla="*/ 2944382 h 6878162"/>
              <a:gd name="connsiteX4" fmla="*/ 4230238 w 12191999"/>
              <a:gd name="connsiteY4" fmla="*/ 455849 h 6878162"/>
              <a:gd name="connsiteX5" fmla="*/ 4390464 w 12191999"/>
              <a:gd name="connsiteY5" fmla="*/ 1674153 h 6878162"/>
              <a:gd name="connsiteX6" fmla="*/ 5379858 w 12191999"/>
              <a:gd name="connsiteY6" fmla="*/ 1229055 h 6878162"/>
              <a:gd name="connsiteX7" fmla="*/ 5425503 w 12191999"/>
              <a:gd name="connsiteY7" fmla="*/ 156822 h 6878162"/>
              <a:gd name="connsiteX8" fmla="*/ 5548902 w 12191999"/>
              <a:gd name="connsiteY8" fmla="*/ 1 h 6878162"/>
              <a:gd name="connsiteX9" fmla="*/ 0 w 12191999"/>
              <a:gd name="connsiteY9" fmla="*/ 0 h 6878162"/>
              <a:gd name="connsiteX10" fmla="*/ 6720640 w 12191999"/>
              <a:gd name="connsiteY10" fmla="*/ 0 h 6878162"/>
              <a:gd name="connsiteX11" fmla="*/ 6765454 w 12191999"/>
              <a:gd name="connsiteY11" fmla="*/ 6176 h 6878162"/>
              <a:gd name="connsiteX12" fmla="*/ 9084763 w 12191999"/>
              <a:gd name="connsiteY12" fmla="*/ 1609950 h 6878162"/>
              <a:gd name="connsiteX13" fmla="*/ 7866461 w 12191999"/>
              <a:gd name="connsiteY13" fmla="*/ 1770176 h 6878162"/>
              <a:gd name="connsiteX14" fmla="*/ 8311559 w 12191999"/>
              <a:gd name="connsiteY14" fmla="*/ 2759570 h 6878162"/>
              <a:gd name="connsiteX15" fmla="*/ 9917137 w 12191999"/>
              <a:gd name="connsiteY15" fmla="*/ 3343482 h 6878162"/>
              <a:gd name="connsiteX16" fmla="*/ 10885325 w 12191999"/>
              <a:gd name="connsiteY16" fmla="*/ 2906452 h 6878162"/>
              <a:gd name="connsiteX17" fmla="*/ 11510615 w 12191999"/>
              <a:gd name="connsiteY17" fmla="*/ 1279358 h 6878162"/>
              <a:gd name="connsiteX18" fmla="*/ 11019797 w 12191999"/>
              <a:gd name="connsiteY18" fmla="*/ 338064 h 6878162"/>
              <a:gd name="connsiteX19" fmla="*/ 10065055 w 12191999"/>
              <a:gd name="connsiteY19" fmla="*/ 1165058 h 6878162"/>
              <a:gd name="connsiteX20" fmla="*/ 9138101 w 12191999"/>
              <a:gd name="connsiteY20" fmla="*/ 88398 h 6878162"/>
              <a:gd name="connsiteX21" fmla="*/ 9031536 w 12191999"/>
              <a:gd name="connsiteY21" fmla="*/ 0 h 6878162"/>
              <a:gd name="connsiteX22" fmla="*/ 12191999 w 12191999"/>
              <a:gd name="connsiteY22" fmla="*/ 0 h 6878162"/>
              <a:gd name="connsiteX23" fmla="*/ 12191999 w 12191999"/>
              <a:gd name="connsiteY23" fmla="*/ 6878162 h 6878162"/>
              <a:gd name="connsiteX24" fmla="*/ 9110710 w 12191999"/>
              <a:gd name="connsiteY24" fmla="*/ 6878162 h 6878162"/>
              <a:gd name="connsiteX25" fmla="*/ 9259992 w 12191999"/>
              <a:gd name="connsiteY25" fmla="*/ 6739403 h 6878162"/>
              <a:gd name="connsiteX26" fmla="*/ 10657690 w 12191999"/>
              <a:gd name="connsiteY26" fmla="*/ 3953945 h 6878162"/>
              <a:gd name="connsiteX27" fmla="*/ 9595269 w 12191999"/>
              <a:gd name="connsiteY27" fmla="*/ 3953944 h 6878162"/>
              <a:gd name="connsiteX28" fmla="*/ 7968175 w 12191999"/>
              <a:gd name="connsiteY28" fmla="*/ 6442477 h 6878162"/>
              <a:gd name="connsiteX29" fmla="*/ 7807949 w 12191999"/>
              <a:gd name="connsiteY29" fmla="*/ 5224174 h 6878162"/>
              <a:gd name="connsiteX30" fmla="*/ 6818555 w 12191999"/>
              <a:gd name="connsiteY30" fmla="*/ 5669272 h 6878162"/>
              <a:gd name="connsiteX31" fmla="*/ 6772912 w 12191999"/>
              <a:gd name="connsiteY31" fmla="*/ 6741505 h 6878162"/>
              <a:gd name="connsiteX32" fmla="*/ 6665378 w 12191999"/>
              <a:gd name="connsiteY32" fmla="*/ 6878162 h 6878162"/>
              <a:gd name="connsiteX33" fmla="*/ 5172588 w 12191999"/>
              <a:gd name="connsiteY33" fmla="*/ 6878162 h 6878162"/>
              <a:gd name="connsiteX34" fmla="*/ 5094355 w 12191999"/>
              <a:gd name="connsiteY34" fmla="*/ 6858284 h 6878162"/>
              <a:gd name="connsiteX35" fmla="*/ 3113651 w 12191999"/>
              <a:gd name="connsiteY35" fmla="*/ 5330580 h 6878162"/>
              <a:gd name="connsiteX36" fmla="*/ 4331953 w 12191999"/>
              <a:gd name="connsiteY36" fmla="*/ 5170354 h 6878162"/>
              <a:gd name="connsiteX37" fmla="*/ 3886856 w 12191999"/>
              <a:gd name="connsiteY37" fmla="*/ 4180960 h 6878162"/>
              <a:gd name="connsiteX38" fmla="*/ 2281276 w 12191999"/>
              <a:gd name="connsiteY38" fmla="*/ 3597048 h 6878162"/>
              <a:gd name="connsiteX39" fmla="*/ 1313088 w 12191999"/>
              <a:gd name="connsiteY39" fmla="*/ 4034078 h 6878162"/>
              <a:gd name="connsiteX40" fmla="*/ 687799 w 12191999"/>
              <a:gd name="connsiteY40" fmla="*/ 5661172 h 6878162"/>
              <a:gd name="connsiteX41" fmla="*/ 1178617 w 12191999"/>
              <a:gd name="connsiteY41" fmla="*/ 6602466 h 6878162"/>
              <a:gd name="connsiteX42" fmla="*/ 2133359 w 12191999"/>
              <a:gd name="connsiteY42" fmla="*/ 5775472 h 6878162"/>
              <a:gd name="connsiteX43" fmla="*/ 3060312 w 12191999"/>
              <a:gd name="connsiteY43" fmla="*/ 6852132 h 6878162"/>
              <a:gd name="connsiteX44" fmla="*/ 3091692 w 12191999"/>
              <a:gd name="connsiteY44" fmla="*/ 6878162 h 6878162"/>
              <a:gd name="connsiteX45" fmla="*/ 0 w 12191999"/>
              <a:gd name="connsiteY45" fmla="*/ 6878162 h 6878162"/>
              <a:gd name="connsiteX46" fmla="*/ 6720639 w 12191999"/>
              <a:gd name="connsiteY46" fmla="*/ 0 h 6878162"/>
              <a:gd name="connsiteX47" fmla="*/ 9031536 w 12191999"/>
              <a:gd name="connsiteY47" fmla="*/ 0 h 6878162"/>
              <a:gd name="connsiteX48" fmla="*/ 9031536 w 12191999"/>
              <a:gd name="connsiteY48" fmla="*/ 0 h 6878162"/>
              <a:gd name="connsiteX49" fmla="*/ 6720640 w 12191999"/>
              <a:gd name="connsiteY49" fmla="*/ 0 h 687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1999" h="6878162">
                <a:moveTo>
                  <a:pt x="3109397" y="1"/>
                </a:moveTo>
                <a:lnTo>
                  <a:pt x="2938422" y="158923"/>
                </a:lnTo>
                <a:cubicBezTo>
                  <a:pt x="1888354" y="1202550"/>
                  <a:pt x="1557869" y="2423658"/>
                  <a:pt x="1540724" y="2944382"/>
                </a:cubicBezTo>
                <a:lnTo>
                  <a:pt x="2603145" y="2944382"/>
                </a:lnTo>
                <a:cubicBezTo>
                  <a:pt x="2701756" y="2043153"/>
                  <a:pt x="3210504" y="1115031"/>
                  <a:pt x="4230238" y="455849"/>
                </a:cubicBezTo>
                <a:cubicBezTo>
                  <a:pt x="4149177" y="989697"/>
                  <a:pt x="4162244" y="1066345"/>
                  <a:pt x="4390464" y="1674153"/>
                </a:cubicBezTo>
                <a:cubicBezTo>
                  <a:pt x="4410980" y="1664738"/>
                  <a:pt x="5359342" y="1231744"/>
                  <a:pt x="5379858" y="1229055"/>
                </a:cubicBezTo>
                <a:cubicBezTo>
                  <a:pt x="5176538" y="813316"/>
                  <a:pt x="5217468" y="468490"/>
                  <a:pt x="5425503" y="156822"/>
                </a:cubicBezTo>
                <a:lnTo>
                  <a:pt x="5548902" y="1"/>
                </a:lnTo>
                <a:close/>
                <a:moveTo>
                  <a:pt x="0" y="0"/>
                </a:moveTo>
                <a:lnTo>
                  <a:pt x="6720640" y="0"/>
                </a:lnTo>
                <a:lnTo>
                  <a:pt x="6765454" y="6176"/>
                </a:lnTo>
                <a:cubicBezTo>
                  <a:pt x="7612425" y="147056"/>
                  <a:pt x="8466780" y="653948"/>
                  <a:pt x="9084763" y="1609950"/>
                </a:cubicBezTo>
                <a:cubicBezTo>
                  <a:pt x="8550915" y="1528888"/>
                  <a:pt x="8474267" y="1541955"/>
                  <a:pt x="7866461" y="1770176"/>
                </a:cubicBezTo>
                <a:cubicBezTo>
                  <a:pt x="7875875" y="1790692"/>
                  <a:pt x="8308869" y="2739055"/>
                  <a:pt x="8311559" y="2759570"/>
                </a:cubicBezTo>
                <a:cubicBezTo>
                  <a:pt x="8976739" y="2434255"/>
                  <a:pt x="9460385" y="2734228"/>
                  <a:pt x="9917137" y="3343482"/>
                </a:cubicBezTo>
                <a:cubicBezTo>
                  <a:pt x="10090605" y="3298486"/>
                  <a:pt x="10866189" y="2889472"/>
                  <a:pt x="10885325" y="2906452"/>
                </a:cubicBezTo>
                <a:cubicBezTo>
                  <a:pt x="10565959" y="2207205"/>
                  <a:pt x="10899807" y="1566057"/>
                  <a:pt x="11510615" y="1279358"/>
                </a:cubicBezTo>
                <a:cubicBezTo>
                  <a:pt x="11443379" y="931976"/>
                  <a:pt x="11024193" y="346855"/>
                  <a:pt x="11019797" y="338064"/>
                </a:cubicBezTo>
                <a:cubicBezTo>
                  <a:pt x="10525619" y="539770"/>
                  <a:pt x="10169183" y="1003521"/>
                  <a:pt x="10065055" y="1165058"/>
                </a:cubicBezTo>
                <a:cubicBezTo>
                  <a:pt x="9783529" y="733114"/>
                  <a:pt x="9466020" y="378172"/>
                  <a:pt x="9138101" y="88398"/>
                </a:cubicBezTo>
                <a:lnTo>
                  <a:pt x="9031536" y="0"/>
                </a:lnTo>
                <a:lnTo>
                  <a:pt x="12191999" y="0"/>
                </a:lnTo>
                <a:lnTo>
                  <a:pt x="12191999" y="6878162"/>
                </a:lnTo>
                <a:lnTo>
                  <a:pt x="9110710" y="6878162"/>
                </a:lnTo>
                <a:lnTo>
                  <a:pt x="9259992" y="6739403"/>
                </a:lnTo>
                <a:cubicBezTo>
                  <a:pt x="10310060" y="5695777"/>
                  <a:pt x="10640545" y="4474668"/>
                  <a:pt x="10657690" y="3953945"/>
                </a:cubicBezTo>
                <a:lnTo>
                  <a:pt x="9595269" y="3953944"/>
                </a:lnTo>
                <a:cubicBezTo>
                  <a:pt x="9496658" y="4855174"/>
                  <a:pt x="8987910" y="5783295"/>
                  <a:pt x="7968175" y="6442477"/>
                </a:cubicBezTo>
                <a:cubicBezTo>
                  <a:pt x="8049237" y="5908629"/>
                  <a:pt x="8036170" y="5831981"/>
                  <a:pt x="7807949" y="5224174"/>
                </a:cubicBezTo>
                <a:cubicBezTo>
                  <a:pt x="7787433" y="5233588"/>
                  <a:pt x="6839071" y="5666582"/>
                  <a:pt x="6818555" y="5669272"/>
                </a:cubicBezTo>
                <a:cubicBezTo>
                  <a:pt x="7021877" y="6085010"/>
                  <a:pt x="6980946" y="6429836"/>
                  <a:pt x="6772912" y="6741505"/>
                </a:cubicBezTo>
                <a:lnTo>
                  <a:pt x="6665378" y="6878162"/>
                </a:lnTo>
                <a:lnTo>
                  <a:pt x="5172588" y="6878162"/>
                </a:lnTo>
                <a:lnTo>
                  <a:pt x="5094355" y="6858284"/>
                </a:lnTo>
                <a:cubicBezTo>
                  <a:pt x="4362363" y="6650318"/>
                  <a:pt x="3649236" y="6159114"/>
                  <a:pt x="3113651" y="5330580"/>
                </a:cubicBezTo>
                <a:cubicBezTo>
                  <a:pt x="3647499" y="5411642"/>
                  <a:pt x="3724147" y="5398575"/>
                  <a:pt x="4331953" y="5170354"/>
                </a:cubicBezTo>
                <a:cubicBezTo>
                  <a:pt x="4322539" y="5149838"/>
                  <a:pt x="3889546" y="4201476"/>
                  <a:pt x="3886856" y="4180960"/>
                </a:cubicBezTo>
                <a:cubicBezTo>
                  <a:pt x="3221675" y="4506275"/>
                  <a:pt x="2738029" y="4206303"/>
                  <a:pt x="2281276" y="3597048"/>
                </a:cubicBezTo>
                <a:cubicBezTo>
                  <a:pt x="2107810" y="3642044"/>
                  <a:pt x="1332225" y="4051059"/>
                  <a:pt x="1313088" y="4034078"/>
                </a:cubicBezTo>
                <a:cubicBezTo>
                  <a:pt x="1632455" y="4733325"/>
                  <a:pt x="1298606" y="5374473"/>
                  <a:pt x="687799" y="5661172"/>
                </a:cubicBezTo>
                <a:cubicBezTo>
                  <a:pt x="755034" y="6008554"/>
                  <a:pt x="1174221" y="6593675"/>
                  <a:pt x="1178617" y="6602466"/>
                </a:cubicBezTo>
                <a:cubicBezTo>
                  <a:pt x="1672795" y="6400760"/>
                  <a:pt x="2029230" y="5937009"/>
                  <a:pt x="2133359" y="5775472"/>
                </a:cubicBezTo>
                <a:cubicBezTo>
                  <a:pt x="2414885" y="6207415"/>
                  <a:pt x="2732394" y="6562357"/>
                  <a:pt x="3060312" y="6852132"/>
                </a:cubicBezTo>
                <a:lnTo>
                  <a:pt x="3091692" y="6878162"/>
                </a:lnTo>
                <a:lnTo>
                  <a:pt x="0" y="6878162"/>
                </a:lnTo>
                <a:close/>
                <a:moveTo>
                  <a:pt x="6720639" y="0"/>
                </a:moveTo>
                <a:lnTo>
                  <a:pt x="9031536" y="0"/>
                </a:lnTo>
                <a:lnTo>
                  <a:pt x="9031536" y="0"/>
                </a:lnTo>
                <a:lnTo>
                  <a:pt x="6720640" y="0"/>
                </a:lnTo>
                <a:close/>
              </a:path>
            </a:pathLst>
          </a:custGeom>
          <a:solidFill>
            <a:schemeClr val="bg1">
              <a:lumMod val="95000"/>
            </a:schemeClr>
          </a:solidFill>
        </p:spPr>
        <p:txBody>
          <a:bodyPr wrap="square">
            <a:noAutofit/>
          </a:bodyPr>
          <a:lstStyle/>
          <a:p>
            <a:endParaRPr lang="fr-FR"/>
          </a:p>
        </p:txBody>
      </p:sp>
      <p:sp>
        <p:nvSpPr>
          <p:cNvPr id="45" name="Text Placeholder 7">
            <a:extLst>
              <a:ext uri="{FF2B5EF4-FFF2-40B4-BE49-F238E27FC236}">
                <a16:creationId xmlns:a16="http://schemas.microsoft.com/office/drawing/2014/main" id="{557A287B-ADA2-411C-AD88-AAF421C3D065}"/>
              </a:ext>
            </a:extLst>
          </p:cNvPr>
          <p:cNvSpPr>
            <a:spLocks noGrp="1"/>
          </p:cNvSpPr>
          <p:nvPr>
            <p:ph type="body" sz="quarter" idx="10" hasCustomPrompt="1"/>
          </p:nvPr>
        </p:nvSpPr>
        <p:spPr>
          <a:xfrm>
            <a:off x="2663825" y="2008187"/>
            <a:ext cx="6864350" cy="2841625"/>
          </a:xfrm>
        </p:spPr>
        <p:txBody>
          <a:bodyPr anchor="ctr">
            <a:noAutofit/>
          </a:bodyPr>
          <a:lstStyle>
            <a:lvl1pPr marL="0" indent="0" algn="ctr">
              <a:lnSpc>
                <a:spcPct val="100000"/>
              </a:lnSpc>
              <a:spcBef>
                <a:spcPts val="0"/>
              </a:spcBef>
              <a:buNone/>
              <a:defRPr sz="48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Grosse</a:t>
            </a:r>
          </a:p>
          <a:p>
            <a:pPr lvl="0"/>
            <a:r>
              <a:rPr lang="fr-FR"/>
              <a:t>section </a:t>
            </a:r>
          </a:p>
        </p:txBody>
      </p:sp>
      <p:sp>
        <p:nvSpPr>
          <p:cNvPr id="6" name="Slide Number Placeholder 5">
            <a:extLst>
              <a:ext uri="{FF2B5EF4-FFF2-40B4-BE49-F238E27FC236}">
                <a16:creationId xmlns:a16="http://schemas.microsoft.com/office/drawing/2014/main" id="{B0F51DBB-38DF-4F10-DC57-ED537D09135D}"/>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17630721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ERCI + IMAGE 1">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EC73A099-A660-4CF4-8E51-0ED7F4D30F85}"/>
              </a:ext>
            </a:extLst>
          </p:cNvPr>
          <p:cNvSpPr/>
          <p:nvPr userDrawn="1"/>
        </p:nvSpPr>
        <p:spPr>
          <a:xfrm>
            <a:off x="-2" y="0"/>
            <a:ext cx="12192001" cy="6858000"/>
          </a:xfrm>
          <a:prstGeom prst="rect">
            <a:avLst/>
          </a:prstGeom>
          <a:solidFill>
            <a:srgbClr val="A2C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Picture Placeholder 41">
            <a:extLst>
              <a:ext uri="{FF2B5EF4-FFF2-40B4-BE49-F238E27FC236}">
                <a16:creationId xmlns:a16="http://schemas.microsoft.com/office/drawing/2014/main" id="{B4AF4DCA-9F83-49D5-AB6F-CC78E3E3FDE6}"/>
              </a:ext>
            </a:extLst>
          </p:cNvPr>
          <p:cNvSpPr>
            <a:spLocks noGrp="1"/>
          </p:cNvSpPr>
          <p:nvPr>
            <p:ph type="pic" sz="quarter" idx="19"/>
          </p:nvPr>
        </p:nvSpPr>
        <p:spPr>
          <a:xfrm>
            <a:off x="0" y="0"/>
            <a:ext cx="12192000" cy="6858000"/>
          </a:xfrm>
          <a:custGeom>
            <a:avLst/>
            <a:gdLst>
              <a:gd name="connsiteX0" fmla="*/ 7869378 w 12192000"/>
              <a:gd name="connsiteY0" fmla="*/ 3647875 h 6858000"/>
              <a:gd name="connsiteX1" fmla="*/ 7025591 w 12192000"/>
              <a:gd name="connsiteY1" fmla="*/ 4938391 h 6858000"/>
              <a:gd name="connsiteX2" fmla="*/ 6942500 w 12192000"/>
              <a:gd name="connsiteY2" fmla="*/ 4306597 h 6858000"/>
              <a:gd name="connsiteX3" fmla="*/ 6429415 w 12192000"/>
              <a:gd name="connsiteY3" fmla="*/ 4537419 h 6858000"/>
              <a:gd name="connsiteX4" fmla="*/ 6126607 w 12192000"/>
              <a:gd name="connsiteY4" fmla="*/ 5370048 h 6858000"/>
              <a:gd name="connsiteX5" fmla="*/ 6353244 w 12192000"/>
              <a:gd name="connsiteY5" fmla="*/ 5872136 h 6858000"/>
              <a:gd name="connsiteX6" fmla="*/ 7197031 w 12192000"/>
              <a:gd name="connsiteY6" fmla="*/ 6196401 h 6858000"/>
              <a:gd name="connsiteX7" fmla="*/ 7685172 w 12192000"/>
              <a:gd name="connsiteY7" fmla="*/ 5941870 h 6858000"/>
              <a:gd name="connsiteX8" fmla="*/ 7256305 w 12192000"/>
              <a:gd name="connsiteY8" fmla="*/ 5446756 h 6858000"/>
              <a:gd name="connsiteX9" fmla="*/ 8420333 w 12192000"/>
              <a:gd name="connsiteY9" fmla="*/ 3647876 h 6858000"/>
              <a:gd name="connsiteX10" fmla="*/ 4076449 w 12192000"/>
              <a:gd name="connsiteY10" fmla="*/ 3462794 h 6858000"/>
              <a:gd name="connsiteX11" fmla="*/ 3574362 w 12192000"/>
              <a:gd name="connsiteY11" fmla="*/ 3689431 h 6858000"/>
              <a:gd name="connsiteX12" fmla="*/ 3250096 w 12192000"/>
              <a:gd name="connsiteY12" fmla="*/ 4533218 h 6858000"/>
              <a:gd name="connsiteX13" fmla="*/ 3504627 w 12192000"/>
              <a:gd name="connsiteY13" fmla="*/ 5021359 h 6858000"/>
              <a:gd name="connsiteX14" fmla="*/ 3999741 w 12192000"/>
              <a:gd name="connsiteY14" fmla="*/ 4592492 h 6858000"/>
              <a:gd name="connsiteX15" fmla="*/ 5798622 w 12192000"/>
              <a:gd name="connsiteY15" fmla="*/ 5756520 h 6858000"/>
              <a:gd name="connsiteX16" fmla="*/ 5798622 w 12192000"/>
              <a:gd name="connsiteY16" fmla="*/ 5205565 h 6858000"/>
              <a:gd name="connsiteX17" fmla="*/ 4508106 w 12192000"/>
              <a:gd name="connsiteY17" fmla="*/ 4361778 h 6858000"/>
              <a:gd name="connsiteX18" fmla="*/ 5139900 w 12192000"/>
              <a:gd name="connsiteY18" fmla="*/ 4278687 h 6858000"/>
              <a:gd name="connsiteX19" fmla="*/ 4909079 w 12192000"/>
              <a:gd name="connsiteY19" fmla="*/ 3765602 h 6858000"/>
              <a:gd name="connsiteX20" fmla="*/ 4076449 w 12192000"/>
              <a:gd name="connsiteY20" fmla="*/ 3462794 h 6858000"/>
              <a:gd name="connsiteX21" fmla="*/ 6314122 w 12192000"/>
              <a:gd name="connsiteY21" fmla="*/ 1037572 h 6858000"/>
              <a:gd name="connsiteX22" fmla="*/ 6314121 w 12192000"/>
              <a:gd name="connsiteY22" fmla="*/ 1588528 h 6858000"/>
              <a:gd name="connsiteX23" fmla="*/ 7604637 w 12192000"/>
              <a:gd name="connsiteY23" fmla="*/ 2432314 h 6858000"/>
              <a:gd name="connsiteX24" fmla="*/ 6972843 w 12192000"/>
              <a:gd name="connsiteY24" fmla="*/ 2515405 h 6858000"/>
              <a:gd name="connsiteX25" fmla="*/ 7203665 w 12192000"/>
              <a:gd name="connsiteY25" fmla="*/ 3028490 h 6858000"/>
              <a:gd name="connsiteX26" fmla="*/ 8036294 w 12192000"/>
              <a:gd name="connsiteY26" fmla="*/ 3331298 h 6858000"/>
              <a:gd name="connsiteX27" fmla="*/ 8538381 w 12192000"/>
              <a:gd name="connsiteY27" fmla="*/ 3104661 h 6858000"/>
              <a:gd name="connsiteX28" fmla="*/ 8862647 w 12192000"/>
              <a:gd name="connsiteY28" fmla="*/ 2260874 h 6858000"/>
              <a:gd name="connsiteX29" fmla="*/ 8608116 w 12192000"/>
              <a:gd name="connsiteY29" fmla="*/ 1772733 h 6858000"/>
              <a:gd name="connsiteX30" fmla="*/ 8113002 w 12192000"/>
              <a:gd name="connsiteY30" fmla="*/ 2201600 h 6858000"/>
              <a:gd name="connsiteX31" fmla="*/ 6314122 w 12192000"/>
              <a:gd name="connsiteY31" fmla="*/ 1037572 h 6858000"/>
              <a:gd name="connsiteX32" fmla="*/ 4915712 w 12192000"/>
              <a:gd name="connsiteY32" fmla="*/ 575805 h 6858000"/>
              <a:gd name="connsiteX33" fmla="*/ 4427571 w 12192000"/>
              <a:gd name="connsiteY33" fmla="*/ 830336 h 6858000"/>
              <a:gd name="connsiteX34" fmla="*/ 4856438 w 12192000"/>
              <a:gd name="connsiteY34" fmla="*/ 1325450 h 6858000"/>
              <a:gd name="connsiteX35" fmla="*/ 3692410 w 12192000"/>
              <a:gd name="connsiteY35" fmla="*/ 3124331 h 6858000"/>
              <a:gd name="connsiteX36" fmla="*/ 4243366 w 12192000"/>
              <a:gd name="connsiteY36" fmla="*/ 3124331 h 6858000"/>
              <a:gd name="connsiteX37" fmla="*/ 5087152 w 12192000"/>
              <a:gd name="connsiteY37" fmla="*/ 1833815 h 6858000"/>
              <a:gd name="connsiteX38" fmla="*/ 5170243 w 12192000"/>
              <a:gd name="connsiteY38" fmla="*/ 2465609 h 6858000"/>
              <a:gd name="connsiteX39" fmla="*/ 5683328 w 12192000"/>
              <a:gd name="connsiteY39" fmla="*/ 2234788 h 6858000"/>
              <a:gd name="connsiteX40" fmla="*/ 5986136 w 12192000"/>
              <a:gd name="connsiteY40" fmla="*/ 1402158 h 6858000"/>
              <a:gd name="connsiteX41" fmla="*/ 5759499 w 12192000"/>
              <a:gd name="connsiteY41" fmla="*/ 900071 h 6858000"/>
              <a:gd name="connsiteX42" fmla="*/ 4915712 w 12192000"/>
              <a:gd name="connsiteY42" fmla="*/ 575805 h 6858000"/>
              <a:gd name="connsiteX43" fmla="*/ 0 w 12192000"/>
              <a:gd name="connsiteY43" fmla="*/ 0 h 6858000"/>
              <a:gd name="connsiteX44" fmla="*/ 12192000 w 12192000"/>
              <a:gd name="connsiteY44" fmla="*/ 0 h 6858000"/>
              <a:gd name="connsiteX45" fmla="*/ 12192000 w 12192000"/>
              <a:gd name="connsiteY45" fmla="*/ 6858000 h 6858000"/>
              <a:gd name="connsiteX46" fmla="*/ 0 w 12192000"/>
              <a:gd name="connsiteY4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2192000" h="6858000">
                <a:moveTo>
                  <a:pt x="7869378" y="3647875"/>
                </a:moveTo>
                <a:cubicBezTo>
                  <a:pt x="7818239" y="4115240"/>
                  <a:pt x="7554410" y="4596549"/>
                  <a:pt x="7025591" y="4938391"/>
                </a:cubicBezTo>
                <a:cubicBezTo>
                  <a:pt x="7067628" y="4661546"/>
                  <a:pt x="7060852" y="4621797"/>
                  <a:pt x="6942500" y="4306597"/>
                </a:cubicBezTo>
                <a:cubicBezTo>
                  <a:pt x="6931861" y="4311479"/>
                  <a:pt x="6440055" y="4536024"/>
                  <a:pt x="6429415" y="4537419"/>
                </a:cubicBezTo>
                <a:cubicBezTo>
                  <a:pt x="6598119" y="4882372"/>
                  <a:pt x="6442558" y="5133183"/>
                  <a:pt x="6126607" y="5370048"/>
                </a:cubicBezTo>
                <a:cubicBezTo>
                  <a:pt x="6149941" y="5460005"/>
                  <a:pt x="6362050" y="5862212"/>
                  <a:pt x="6353244" y="5872136"/>
                </a:cubicBezTo>
                <a:cubicBezTo>
                  <a:pt x="6715863" y="5706517"/>
                  <a:pt x="7048353" y="5879646"/>
                  <a:pt x="7197031" y="6196401"/>
                </a:cubicBezTo>
                <a:cubicBezTo>
                  <a:pt x="7377178" y="6161534"/>
                  <a:pt x="7680613" y="5944150"/>
                  <a:pt x="7685172" y="5941870"/>
                </a:cubicBezTo>
                <a:cubicBezTo>
                  <a:pt x="7580570" y="5685597"/>
                  <a:pt x="7340076" y="5500755"/>
                  <a:pt x="7256305" y="5446756"/>
                </a:cubicBezTo>
                <a:cubicBezTo>
                  <a:pt x="8152304" y="4862775"/>
                  <a:pt x="8409390" y="3980232"/>
                  <a:pt x="8420333" y="3647876"/>
                </a:cubicBezTo>
                <a:close/>
                <a:moveTo>
                  <a:pt x="4076449" y="3462794"/>
                </a:moveTo>
                <a:cubicBezTo>
                  <a:pt x="3986492" y="3486128"/>
                  <a:pt x="3584286" y="3698237"/>
                  <a:pt x="3574362" y="3689431"/>
                </a:cubicBezTo>
                <a:cubicBezTo>
                  <a:pt x="3739981" y="4052050"/>
                  <a:pt x="3566852" y="4384540"/>
                  <a:pt x="3250096" y="4533218"/>
                </a:cubicBezTo>
                <a:cubicBezTo>
                  <a:pt x="3284963" y="4713365"/>
                  <a:pt x="3502347" y="5016800"/>
                  <a:pt x="3504627" y="5021359"/>
                </a:cubicBezTo>
                <a:cubicBezTo>
                  <a:pt x="3760900" y="4916757"/>
                  <a:pt x="3945742" y="4676263"/>
                  <a:pt x="3999741" y="4592492"/>
                </a:cubicBezTo>
                <a:cubicBezTo>
                  <a:pt x="4583723" y="5488491"/>
                  <a:pt x="5466266" y="5745578"/>
                  <a:pt x="5798622" y="5756520"/>
                </a:cubicBezTo>
                <a:lnTo>
                  <a:pt x="5798622" y="5205565"/>
                </a:lnTo>
                <a:cubicBezTo>
                  <a:pt x="5331258" y="5154426"/>
                  <a:pt x="4849948" y="4890597"/>
                  <a:pt x="4508106" y="4361778"/>
                </a:cubicBezTo>
                <a:cubicBezTo>
                  <a:pt x="4784952" y="4403815"/>
                  <a:pt x="4824700" y="4397039"/>
                  <a:pt x="5139900" y="4278687"/>
                </a:cubicBezTo>
                <a:cubicBezTo>
                  <a:pt x="5135018" y="4268048"/>
                  <a:pt x="4910474" y="3776242"/>
                  <a:pt x="4909079" y="3765602"/>
                </a:cubicBezTo>
                <a:cubicBezTo>
                  <a:pt x="4564126" y="3934306"/>
                  <a:pt x="4313314" y="3778745"/>
                  <a:pt x="4076449" y="3462794"/>
                </a:cubicBezTo>
                <a:close/>
                <a:moveTo>
                  <a:pt x="6314122" y="1037572"/>
                </a:moveTo>
                <a:lnTo>
                  <a:pt x="6314121" y="1588528"/>
                </a:lnTo>
                <a:cubicBezTo>
                  <a:pt x="6781486" y="1639666"/>
                  <a:pt x="7262795" y="1903495"/>
                  <a:pt x="7604637" y="2432314"/>
                </a:cubicBezTo>
                <a:cubicBezTo>
                  <a:pt x="7327792" y="2390277"/>
                  <a:pt x="7288043" y="2397053"/>
                  <a:pt x="6972843" y="2515405"/>
                </a:cubicBezTo>
                <a:cubicBezTo>
                  <a:pt x="6977725" y="2526045"/>
                  <a:pt x="7202270" y="3017851"/>
                  <a:pt x="7203665" y="3028490"/>
                </a:cubicBezTo>
                <a:cubicBezTo>
                  <a:pt x="7548618" y="2859787"/>
                  <a:pt x="7799429" y="3015348"/>
                  <a:pt x="8036294" y="3331298"/>
                </a:cubicBezTo>
                <a:cubicBezTo>
                  <a:pt x="8126251" y="3307964"/>
                  <a:pt x="8528457" y="3095855"/>
                  <a:pt x="8538381" y="3104661"/>
                </a:cubicBezTo>
                <a:cubicBezTo>
                  <a:pt x="8372763" y="2742042"/>
                  <a:pt x="8545892" y="2409552"/>
                  <a:pt x="8862647" y="2260874"/>
                </a:cubicBezTo>
                <a:cubicBezTo>
                  <a:pt x="8827780" y="2080727"/>
                  <a:pt x="8610396" y="1777292"/>
                  <a:pt x="8608116" y="1772733"/>
                </a:cubicBezTo>
                <a:cubicBezTo>
                  <a:pt x="8351843" y="1877335"/>
                  <a:pt x="8167001" y="2117829"/>
                  <a:pt x="8113002" y="2201600"/>
                </a:cubicBezTo>
                <a:cubicBezTo>
                  <a:pt x="7529021" y="1305602"/>
                  <a:pt x="6646478" y="1048515"/>
                  <a:pt x="6314122" y="1037572"/>
                </a:cubicBezTo>
                <a:close/>
                <a:moveTo>
                  <a:pt x="4915712" y="575805"/>
                </a:moveTo>
                <a:cubicBezTo>
                  <a:pt x="4735565" y="610672"/>
                  <a:pt x="4432130" y="828056"/>
                  <a:pt x="4427571" y="830336"/>
                </a:cubicBezTo>
                <a:cubicBezTo>
                  <a:pt x="4532173" y="1086609"/>
                  <a:pt x="4772667" y="1271451"/>
                  <a:pt x="4856438" y="1325450"/>
                </a:cubicBezTo>
                <a:cubicBezTo>
                  <a:pt x="3960440" y="1909432"/>
                  <a:pt x="3703353" y="2791975"/>
                  <a:pt x="3692410" y="3124331"/>
                </a:cubicBezTo>
                <a:lnTo>
                  <a:pt x="4243366" y="3124331"/>
                </a:lnTo>
                <a:cubicBezTo>
                  <a:pt x="4294504" y="2656967"/>
                  <a:pt x="4558333" y="2175657"/>
                  <a:pt x="5087152" y="1833815"/>
                </a:cubicBezTo>
                <a:cubicBezTo>
                  <a:pt x="5045115" y="2110661"/>
                  <a:pt x="5051891" y="2150409"/>
                  <a:pt x="5170243" y="2465609"/>
                </a:cubicBezTo>
                <a:cubicBezTo>
                  <a:pt x="5180883" y="2460727"/>
                  <a:pt x="5672689" y="2236183"/>
                  <a:pt x="5683328" y="2234788"/>
                </a:cubicBezTo>
                <a:cubicBezTo>
                  <a:pt x="5514625" y="1889835"/>
                  <a:pt x="5670186" y="1639023"/>
                  <a:pt x="5986136" y="1402158"/>
                </a:cubicBezTo>
                <a:cubicBezTo>
                  <a:pt x="5962802" y="1312201"/>
                  <a:pt x="5750693" y="909995"/>
                  <a:pt x="5759499" y="900071"/>
                </a:cubicBezTo>
                <a:cubicBezTo>
                  <a:pt x="5396880" y="1065690"/>
                  <a:pt x="5064390" y="892561"/>
                  <a:pt x="4915712" y="575805"/>
                </a:cubicBez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marL="0" indent="0">
              <a:buNone/>
              <a:defRPr/>
            </a:lvl1pPr>
          </a:lstStyle>
          <a:p>
            <a:endParaRPr lang="fr-FR"/>
          </a:p>
        </p:txBody>
      </p:sp>
      <p:sp>
        <p:nvSpPr>
          <p:cNvPr id="15" name="Text Placeholder 7">
            <a:extLst>
              <a:ext uri="{FF2B5EF4-FFF2-40B4-BE49-F238E27FC236}">
                <a16:creationId xmlns:a16="http://schemas.microsoft.com/office/drawing/2014/main" id="{3986921B-FA00-43CA-85BE-3FE0E7522864}"/>
              </a:ext>
            </a:extLst>
          </p:cNvPr>
          <p:cNvSpPr>
            <a:spLocks noGrp="1"/>
          </p:cNvSpPr>
          <p:nvPr>
            <p:ph type="body" sz="quarter" idx="15" hasCustomPrompt="1"/>
          </p:nvPr>
        </p:nvSpPr>
        <p:spPr>
          <a:xfrm>
            <a:off x="2663823" y="2008187"/>
            <a:ext cx="6864350" cy="2841625"/>
          </a:xfrm>
        </p:spPr>
        <p:txBody>
          <a:bodyPr anchor="ctr">
            <a:noAutofit/>
          </a:bodyPr>
          <a:lstStyle>
            <a:lvl1pPr marL="0" indent="0" algn="ctr">
              <a:buNone/>
              <a:defRPr sz="48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Merci!</a:t>
            </a:r>
          </a:p>
        </p:txBody>
      </p:sp>
      <p:sp>
        <p:nvSpPr>
          <p:cNvPr id="6" name="Text Placeholder 21">
            <a:extLst>
              <a:ext uri="{FF2B5EF4-FFF2-40B4-BE49-F238E27FC236}">
                <a16:creationId xmlns:a16="http://schemas.microsoft.com/office/drawing/2014/main" id="{33200C94-0807-F14F-91AA-FCB4DC4DB53A}"/>
              </a:ext>
            </a:extLst>
          </p:cNvPr>
          <p:cNvSpPr>
            <a:spLocks noGrp="1"/>
          </p:cNvSpPr>
          <p:nvPr>
            <p:ph type="body" sz="quarter" idx="20" hasCustomPrompt="1"/>
          </p:nvPr>
        </p:nvSpPr>
        <p:spPr>
          <a:xfrm>
            <a:off x="7828384" y="3374850"/>
            <a:ext cx="4028655" cy="2672250"/>
          </a:xfrm>
        </p:spPr>
        <p:txBody>
          <a:bodyPr anchor="b">
            <a:noAutofit/>
          </a:bodyPr>
          <a:lstStyle>
            <a:lvl1pPr marL="0" indent="0" algn="r">
              <a:buNone/>
              <a:defRPr sz="2000" b="0">
                <a:solidFill>
                  <a:schemeClr val="tx1"/>
                </a:solidFill>
              </a:defRPr>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Pour nous </a:t>
            </a:r>
            <a:r>
              <a:rPr lang="en-US" err="1"/>
              <a:t>joindre</a:t>
            </a:r>
            <a:br>
              <a:rPr lang="en-US"/>
            </a:br>
            <a:r>
              <a:rPr lang="en-US" err="1"/>
              <a:t>info@recyc-quebec.gouv.qc.ca</a:t>
            </a:r>
            <a:endParaRPr lang="en-US"/>
          </a:p>
          <a:p>
            <a:pPr lvl="0"/>
            <a:r>
              <a:rPr lang="en-US"/>
              <a:t>Site Internet</a:t>
            </a:r>
            <a:br>
              <a:rPr lang="en-US"/>
            </a:br>
            <a:r>
              <a:rPr lang="en-US" err="1"/>
              <a:t>www.recyc-quebec.gouv.qc.ca</a:t>
            </a:r>
            <a:endParaRPr lang="en-US"/>
          </a:p>
        </p:txBody>
      </p:sp>
      <p:pic>
        <p:nvPicPr>
          <p:cNvPr id="9" name="Picture 8" descr="A picture containing shape&#10;&#10;Description automatically generated">
            <a:extLst>
              <a:ext uri="{FF2B5EF4-FFF2-40B4-BE49-F238E27FC236}">
                <a16:creationId xmlns:a16="http://schemas.microsoft.com/office/drawing/2014/main" id="{4BFED463-C69A-463E-BBFA-C3199A414D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pic>
        <p:nvPicPr>
          <p:cNvPr id="2" name="Picture 11" descr="A picture containing shape&#10;&#10;Description automatically generated">
            <a:extLst>
              <a:ext uri="{FF2B5EF4-FFF2-40B4-BE49-F238E27FC236}">
                <a16:creationId xmlns:a16="http://schemas.microsoft.com/office/drawing/2014/main" id="{AB0A980A-22CE-B69D-8338-AA8DA0CF94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27977405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ERCI + IMAGE 2">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EC73A099-A660-4CF4-8E51-0ED7F4D30F85}"/>
              </a:ext>
            </a:extLst>
          </p:cNvPr>
          <p:cNvSpPr/>
          <p:nvPr userDrawn="1"/>
        </p:nvSpPr>
        <p:spPr>
          <a:xfrm>
            <a:off x="-2" y="0"/>
            <a:ext cx="12192001" cy="6858000"/>
          </a:xfrm>
          <a:prstGeom prst="rect">
            <a:avLst/>
          </a:prstGeom>
          <a:solidFill>
            <a:srgbClr val="E9C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Picture Placeholder 41">
            <a:extLst>
              <a:ext uri="{FF2B5EF4-FFF2-40B4-BE49-F238E27FC236}">
                <a16:creationId xmlns:a16="http://schemas.microsoft.com/office/drawing/2014/main" id="{B4AF4DCA-9F83-49D5-AB6F-CC78E3E3FDE6}"/>
              </a:ext>
            </a:extLst>
          </p:cNvPr>
          <p:cNvSpPr>
            <a:spLocks noGrp="1"/>
          </p:cNvSpPr>
          <p:nvPr>
            <p:ph type="pic" sz="quarter" idx="19"/>
          </p:nvPr>
        </p:nvSpPr>
        <p:spPr>
          <a:xfrm>
            <a:off x="0" y="0"/>
            <a:ext cx="12192000" cy="6858000"/>
          </a:xfrm>
          <a:custGeom>
            <a:avLst/>
            <a:gdLst>
              <a:gd name="connsiteX0" fmla="*/ 7869378 w 12192000"/>
              <a:gd name="connsiteY0" fmla="*/ 3647875 h 6858000"/>
              <a:gd name="connsiteX1" fmla="*/ 7025591 w 12192000"/>
              <a:gd name="connsiteY1" fmla="*/ 4938391 h 6858000"/>
              <a:gd name="connsiteX2" fmla="*/ 6942500 w 12192000"/>
              <a:gd name="connsiteY2" fmla="*/ 4306597 h 6858000"/>
              <a:gd name="connsiteX3" fmla="*/ 6429415 w 12192000"/>
              <a:gd name="connsiteY3" fmla="*/ 4537419 h 6858000"/>
              <a:gd name="connsiteX4" fmla="*/ 6126607 w 12192000"/>
              <a:gd name="connsiteY4" fmla="*/ 5370048 h 6858000"/>
              <a:gd name="connsiteX5" fmla="*/ 6353244 w 12192000"/>
              <a:gd name="connsiteY5" fmla="*/ 5872136 h 6858000"/>
              <a:gd name="connsiteX6" fmla="*/ 7197031 w 12192000"/>
              <a:gd name="connsiteY6" fmla="*/ 6196401 h 6858000"/>
              <a:gd name="connsiteX7" fmla="*/ 7685172 w 12192000"/>
              <a:gd name="connsiteY7" fmla="*/ 5941870 h 6858000"/>
              <a:gd name="connsiteX8" fmla="*/ 7256305 w 12192000"/>
              <a:gd name="connsiteY8" fmla="*/ 5446756 h 6858000"/>
              <a:gd name="connsiteX9" fmla="*/ 8420333 w 12192000"/>
              <a:gd name="connsiteY9" fmla="*/ 3647876 h 6858000"/>
              <a:gd name="connsiteX10" fmla="*/ 4076449 w 12192000"/>
              <a:gd name="connsiteY10" fmla="*/ 3462794 h 6858000"/>
              <a:gd name="connsiteX11" fmla="*/ 3574362 w 12192000"/>
              <a:gd name="connsiteY11" fmla="*/ 3689431 h 6858000"/>
              <a:gd name="connsiteX12" fmla="*/ 3250096 w 12192000"/>
              <a:gd name="connsiteY12" fmla="*/ 4533218 h 6858000"/>
              <a:gd name="connsiteX13" fmla="*/ 3504627 w 12192000"/>
              <a:gd name="connsiteY13" fmla="*/ 5021359 h 6858000"/>
              <a:gd name="connsiteX14" fmla="*/ 3999741 w 12192000"/>
              <a:gd name="connsiteY14" fmla="*/ 4592492 h 6858000"/>
              <a:gd name="connsiteX15" fmla="*/ 5798622 w 12192000"/>
              <a:gd name="connsiteY15" fmla="*/ 5756520 h 6858000"/>
              <a:gd name="connsiteX16" fmla="*/ 5798622 w 12192000"/>
              <a:gd name="connsiteY16" fmla="*/ 5205565 h 6858000"/>
              <a:gd name="connsiteX17" fmla="*/ 4508106 w 12192000"/>
              <a:gd name="connsiteY17" fmla="*/ 4361778 h 6858000"/>
              <a:gd name="connsiteX18" fmla="*/ 5139900 w 12192000"/>
              <a:gd name="connsiteY18" fmla="*/ 4278687 h 6858000"/>
              <a:gd name="connsiteX19" fmla="*/ 4909079 w 12192000"/>
              <a:gd name="connsiteY19" fmla="*/ 3765602 h 6858000"/>
              <a:gd name="connsiteX20" fmla="*/ 4076449 w 12192000"/>
              <a:gd name="connsiteY20" fmla="*/ 3462794 h 6858000"/>
              <a:gd name="connsiteX21" fmla="*/ 6314122 w 12192000"/>
              <a:gd name="connsiteY21" fmla="*/ 1037572 h 6858000"/>
              <a:gd name="connsiteX22" fmla="*/ 6314121 w 12192000"/>
              <a:gd name="connsiteY22" fmla="*/ 1588528 h 6858000"/>
              <a:gd name="connsiteX23" fmla="*/ 7604637 w 12192000"/>
              <a:gd name="connsiteY23" fmla="*/ 2432314 h 6858000"/>
              <a:gd name="connsiteX24" fmla="*/ 6972843 w 12192000"/>
              <a:gd name="connsiteY24" fmla="*/ 2515405 h 6858000"/>
              <a:gd name="connsiteX25" fmla="*/ 7203665 w 12192000"/>
              <a:gd name="connsiteY25" fmla="*/ 3028490 h 6858000"/>
              <a:gd name="connsiteX26" fmla="*/ 8036294 w 12192000"/>
              <a:gd name="connsiteY26" fmla="*/ 3331298 h 6858000"/>
              <a:gd name="connsiteX27" fmla="*/ 8538381 w 12192000"/>
              <a:gd name="connsiteY27" fmla="*/ 3104661 h 6858000"/>
              <a:gd name="connsiteX28" fmla="*/ 8862647 w 12192000"/>
              <a:gd name="connsiteY28" fmla="*/ 2260874 h 6858000"/>
              <a:gd name="connsiteX29" fmla="*/ 8608116 w 12192000"/>
              <a:gd name="connsiteY29" fmla="*/ 1772733 h 6858000"/>
              <a:gd name="connsiteX30" fmla="*/ 8113002 w 12192000"/>
              <a:gd name="connsiteY30" fmla="*/ 2201600 h 6858000"/>
              <a:gd name="connsiteX31" fmla="*/ 6314122 w 12192000"/>
              <a:gd name="connsiteY31" fmla="*/ 1037572 h 6858000"/>
              <a:gd name="connsiteX32" fmla="*/ 4915712 w 12192000"/>
              <a:gd name="connsiteY32" fmla="*/ 575805 h 6858000"/>
              <a:gd name="connsiteX33" fmla="*/ 4427571 w 12192000"/>
              <a:gd name="connsiteY33" fmla="*/ 830336 h 6858000"/>
              <a:gd name="connsiteX34" fmla="*/ 4856438 w 12192000"/>
              <a:gd name="connsiteY34" fmla="*/ 1325450 h 6858000"/>
              <a:gd name="connsiteX35" fmla="*/ 3692410 w 12192000"/>
              <a:gd name="connsiteY35" fmla="*/ 3124331 h 6858000"/>
              <a:gd name="connsiteX36" fmla="*/ 4243366 w 12192000"/>
              <a:gd name="connsiteY36" fmla="*/ 3124331 h 6858000"/>
              <a:gd name="connsiteX37" fmla="*/ 5087152 w 12192000"/>
              <a:gd name="connsiteY37" fmla="*/ 1833815 h 6858000"/>
              <a:gd name="connsiteX38" fmla="*/ 5170243 w 12192000"/>
              <a:gd name="connsiteY38" fmla="*/ 2465609 h 6858000"/>
              <a:gd name="connsiteX39" fmla="*/ 5683328 w 12192000"/>
              <a:gd name="connsiteY39" fmla="*/ 2234788 h 6858000"/>
              <a:gd name="connsiteX40" fmla="*/ 5986136 w 12192000"/>
              <a:gd name="connsiteY40" fmla="*/ 1402158 h 6858000"/>
              <a:gd name="connsiteX41" fmla="*/ 5759499 w 12192000"/>
              <a:gd name="connsiteY41" fmla="*/ 900071 h 6858000"/>
              <a:gd name="connsiteX42" fmla="*/ 4915712 w 12192000"/>
              <a:gd name="connsiteY42" fmla="*/ 575805 h 6858000"/>
              <a:gd name="connsiteX43" fmla="*/ 0 w 12192000"/>
              <a:gd name="connsiteY43" fmla="*/ 0 h 6858000"/>
              <a:gd name="connsiteX44" fmla="*/ 12192000 w 12192000"/>
              <a:gd name="connsiteY44" fmla="*/ 0 h 6858000"/>
              <a:gd name="connsiteX45" fmla="*/ 12192000 w 12192000"/>
              <a:gd name="connsiteY45" fmla="*/ 6858000 h 6858000"/>
              <a:gd name="connsiteX46" fmla="*/ 0 w 12192000"/>
              <a:gd name="connsiteY4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2192000" h="6858000">
                <a:moveTo>
                  <a:pt x="7869378" y="3647875"/>
                </a:moveTo>
                <a:cubicBezTo>
                  <a:pt x="7818239" y="4115240"/>
                  <a:pt x="7554410" y="4596549"/>
                  <a:pt x="7025591" y="4938391"/>
                </a:cubicBezTo>
                <a:cubicBezTo>
                  <a:pt x="7067628" y="4661546"/>
                  <a:pt x="7060852" y="4621797"/>
                  <a:pt x="6942500" y="4306597"/>
                </a:cubicBezTo>
                <a:cubicBezTo>
                  <a:pt x="6931861" y="4311479"/>
                  <a:pt x="6440055" y="4536024"/>
                  <a:pt x="6429415" y="4537419"/>
                </a:cubicBezTo>
                <a:cubicBezTo>
                  <a:pt x="6598119" y="4882372"/>
                  <a:pt x="6442558" y="5133183"/>
                  <a:pt x="6126607" y="5370048"/>
                </a:cubicBezTo>
                <a:cubicBezTo>
                  <a:pt x="6149941" y="5460005"/>
                  <a:pt x="6362050" y="5862212"/>
                  <a:pt x="6353244" y="5872136"/>
                </a:cubicBezTo>
                <a:cubicBezTo>
                  <a:pt x="6715863" y="5706517"/>
                  <a:pt x="7048353" y="5879646"/>
                  <a:pt x="7197031" y="6196401"/>
                </a:cubicBezTo>
                <a:cubicBezTo>
                  <a:pt x="7377178" y="6161534"/>
                  <a:pt x="7680613" y="5944150"/>
                  <a:pt x="7685172" y="5941870"/>
                </a:cubicBezTo>
                <a:cubicBezTo>
                  <a:pt x="7580570" y="5685597"/>
                  <a:pt x="7340076" y="5500755"/>
                  <a:pt x="7256305" y="5446756"/>
                </a:cubicBezTo>
                <a:cubicBezTo>
                  <a:pt x="8152304" y="4862775"/>
                  <a:pt x="8409390" y="3980232"/>
                  <a:pt x="8420333" y="3647876"/>
                </a:cubicBezTo>
                <a:close/>
                <a:moveTo>
                  <a:pt x="4076449" y="3462794"/>
                </a:moveTo>
                <a:cubicBezTo>
                  <a:pt x="3986492" y="3486128"/>
                  <a:pt x="3584286" y="3698237"/>
                  <a:pt x="3574362" y="3689431"/>
                </a:cubicBezTo>
                <a:cubicBezTo>
                  <a:pt x="3739981" y="4052050"/>
                  <a:pt x="3566852" y="4384540"/>
                  <a:pt x="3250096" y="4533218"/>
                </a:cubicBezTo>
                <a:cubicBezTo>
                  <a:pt x="3284963" y="4713365"/>
                  <a:pt x="3502347" y="5016800"/>
                  <a:pt x="3504627" y="5021359"/>
                </a:cubicBezTo>
                <a:cubicBezTo>
                  <a:pt x="3760900" y="4916757"/>
                  <a:pt x="3945742" y="4676263"/>
                  <a:pt x="3999741" y="4592492"/>
                </a:cubicBezTo>
                <a:cubicBezTo>
                  <a:pt x="4583723" y="5488491"/>
                  <a:pt x="5466266" y="5745578"/>
                  <a:pt x="5798622" y="5756520"/>
                </a:cubicBezTo>
                <a:lnTo>
                  <a:pt x="5798622" y="5205565"/>
                </a:lnTo>
                <a:cubicBezTo>
                  <a:pt x="5331258" y="5154426"/>
                  <a:pt x="4849948" y="4890597"/>
                  <a:pt x="4508106" y="4361778"/>
                </a:cubicBezTo>
                <a:cubicBezTo>
                  <a:pt x="4784952" y="4403815"/>
                  <a:pt x="4824700" y="4397039"/>
                  <a:pt x="5139900" y="4278687"/>
                </a:cubicBezTo>
                <a:cubicBezTo>
                  <a:pt x="5135018" y="4268048"/>
                  <a:pt x="4910474" y="3776242"/>
                  <a:pt x="4909079" y="3765602"/>
                </a:cubicBezTo>
                <a:cubicBezTo>
                  <a:pt x="4564126" y="3934306"/>
                  <a:pt x="4313314" y="3778745"/>
                  <a:pt x="4076449" y="3462794"/>
                </a:cubicBezTo>
                <a:close/>
                <a:moveTo>
                  <a:pt x="6314122" y="1037572"/>
                </a:moveTo>
                <a:lnTo>
                  <a:pt x="6314121" y="1588528"/>
                </a:lnTo>
                <a:cubicBezTo>
                  <a:pt x="6781486" y="1639666"/>
                  <a:pt x="7262795" y="1903495"/>
                  <a:pt x="7604637" y="2432314"/>
                </a:cubicBezTo>
                <a:cubicBezTo>
                  <a:pt x="7327792" y="2390277"/>
                  <a:pt x="7288043" y="2397053"/>
                  <a:pt x="6972843" y="2515405"/>
                </a:cubicBezTo>
                <a:cubicBezTo>
                  <a:pt x="6977725" y="2526045"/>
                  <a:pt x="7202270" y="3017851"/>
                  <a:pt x="7203665" y="3028490"/>
                </a:cubicBezTo>
                <a:cubicBezTo>
                  <a:pt x="7548618" y="2859787"/>
                  <a:pt x="7799429" y="3015348"/>
                  <a:pt x="8036294" y="3331298"/>
                </a:cubicBezTo>
                <a:cubicBezTo>
                  <a:pt x="8126251" y="3307964"/>
                  <a:pt x="8528457" y="3095855"/>
                  <a:pt x="8538381" y="3104661"/>
                </a:cubicBezTo>
                <a:cubicBezTo>
                  <a:pt x="8372763" y="2742042"/>
                  <a:pt x="8545892" y="2409552"/>
                  <a:pt x="8862647" y="2260874"/>
                </a:cubicBezTo>
                <a:cubicBezTo>
                  <a:pt x="8827780" y="2080727"/>
                  <a:pt x="8610396" y="1777292"/>
                  <a:pt x="8608116" y="1772733"/>
                </a:cubicBezTo>
                <a:cubicBezTo>
                  <a:pt x="8351843" y="1877335"/>
                  <a:pt x="8167001" y="2117829"/>
                  <a:pt x="8113002" y="2201600"/>
                </a:cubicBezTo>
                <a:cubicBezTo>
                  <a:pt x="7529021" y="1305602"/>
                  <a:pt x="6646478" y="1048515"/>
                  <a:pt x="6314122" y="1037572"/>
                </a:cubicBezTo>
                <a:close/>
                <a:moveTo>
                  <a:pt x="4915712" y="575805"/>
                </a:moveTo>
                <a:cubicBezTo>
                  <a:pt x="4735565" y="610672"/>
                  <a:pt x="4432130" y="828056"/>
                  <a:pt x="4427571" y="830336"/>
                </a:cubicBezTo>
                <a:cubicBezTo>
                  <a:pt x="4532173" y="1086609"/>
                  <a:pt x="4772667" y="1271451"/>
                  <a:pt x="4856438" y="1325450"/>
                </a:cubicBezTo>
                <a:cubicBezTo>
                  <a:pt x="3960440" y="1909432"/>
                  <a:pt x="3703353" y="2791975"/>
                  <a:pt x="3692410" y="3124331"/>
                </a:cubicBezTo>
                <a:lnTo>
                  <a:pt x="4243366" y="3124331"/>
                </a:lnTo>
                <a:cubicBezTo>
                  <a:pt x="4294504" y="2656967"/>
                  <a:pt x="4558333" y="2175657"/>
                  <a:pt x="5087152" y="1833815"/>
                </a:cubicBezTo>
                <a:cubicBezTo>
                  <a:pt x="5045115" y="2110661"/>
                  <a:pt x="5051891" y="2150409"/>
                  <a:pt x="5170243" y="2465609"/>
                </a:cubicBezTo>
                <a:cubicBezTo>
                  <a:pt x="5180883" y="2460727"/>
                  <a:pt x="5672689" y="2236183"/>
                  <a:pt x="5683328" y="2234788"/>
                </a:cubicBezTo>
                <a:cubicBezTo>
                  <a:pt x="5514625" y="1889835"/>
                  <a:pt x="5670186" y="1639023"/>
                  <a:pt x="5986136" y="1402158"/>
                </a:cubicBezTo>
                <a:cubicBezTo>
                  <a:pt x="5962802" y="1312201"/>
                  <a:pt x="5750693" y="909995"/>
                  <a:pt x="5759499" y="900071"/>
                </a:cubicBezTo>
                <a:cubicBezTo>
                  <a:pt x="5396880" y="1065690"/>
                  <a:pt x="5064390" y="892561"/>
                  <a:pt x="4915712" y="575805"/>
                </a:cubicBez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marL="0" indent="0">
              <a:buNone/>
              <a:defRPr/>
            </a:lvl1pPr>
          </a:lstStyle>
          <a:p>
            <a:endParaRPr lang="fr-FR"/>
          </a:p>
        </p:txBody>
      </p:sp>
      <p:sp>
        <p:nvSpPr>
          <p:cNvPr id="15" name="Text Placeholder 7">
            <a:extLst>
              <a:ext uri="{FF2B5EF4-FFF2-40B4-BE49-F238E27FC236}">
                <a16:creationId xmlns:a16="http://schemas.microsoft.com/office/drawing/2014/main" id="{3986921B-FA00-43CA-85BE-3FE0E7522864}"/>
              </a:ext>
            </a:extLst>
          </p:cNvPr>
          <p:cNvSpPr>
            <a:spLocks noGrp="1"/>
          </p:cNvSpPr>
          <p:nvPr>
            <p:ph type="body" sz="quarter" idx="15" hasCustomPrompt="1"/>
          </p:nvPr>
        </p:nvSpPr>
        <p:spPr>
          <a:xfrm>
            <a:off x="2663823" y="2008187"/>
            <a:ext cx="6864350" cy="2841625"/>
          </a:xfrm>
        </p:spPr>
        <p:txBody>
          <a:bodyPr anchor="ctr">
            <a:noAutofit/>
          </a:bodyPr>
          <a:lstStyle>
            <a:lvl1pPr marL="0" indent="0" algn="ctr">
              <a:buNone/>
              <a:defRPr sz="48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Merci!</a:t>
            </a:r>
          </a:p>
        </p:txBody>
      </p:sp>
      <p:sp>
        <p:nvSpPr>
          <p:cNvPr id="6" name="Text Placeholder 21">
            <a:extLst>
              <a:ext uri="{FF2B5EF4-FFF2-40B4-BE49-F238E27FC236}">
                <a16:creationId xmlns:a16="http://schemas.microsoft.com/office/drawing/2014/main" id="{7CF2597E-3F7C-954D-AE3F-B0727AAE91F9}"/>
              </a:ext>
            </a:extLst>
          </p:cNvPr>
          <p:cNvSpPr>
            <a:spLocks noGrp="1"/>
          </p:cNvSpPr>
          <p:nvPr>
            <p:ph type="body" sz="quarter" idx="20" hasCustomPrompt="1"/>
          </p:nvPr>
        </p:nvSpPr>
        <p:spPr>
          <a:xfrm>
            <a:off x="7380514" y="3386725"/>
            <a:ext cx="4476525" cy="2672250"/>
          </a:xfrm>
        </p:spPr>
        <p:txBody>
          <a:bodyPr anchor="b">
            <a:noAutofit/>
          </a:bodyPr>
          <a:lstStyle>
            <a:lvl1pPr marL="0" indent="0" algn="r">
              <a:buNone/>
              <a:defRPr sz="2000" b="0">
                <a:solidFill>
                  <a:schemeClr val="tx1"/>
                </a:solidFill>
              </a:defRPr>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Pour nous </a:t>
            </a:r>
            <a:r>
              <a:rPr lang="en-US" err="1"/>
              <a:t>joindre</a:t>
            </a:r>
            <a:br>
              <a:rPr lang="en-US"/>
            </a:br>
            <a:r>
              <a:rPr lang="en-US" err="1"/>
              <a:t>info@recyc-quebec.gouv.qc.ca</a:t>
            </a:r>
            <a:endParaRPr lang="en-US"/>
          </a:p>
          <a:p>
            <a:pPr lvl="0"/>
            <a:r>
              <a:rPr lang="en-US"/>
              <a:t>Site Internet</a:t>
            </a:r>
            <a:br>
              <a:rPr lang="en-US"/>
            </a:br>
            <a:r>
              <a:rPr lang="en-US" err="1"/>
              <a:t>www.recyc-quebec.gouv.qc.ca</a:t>
            </a:r>
            <a:endParaRPr lang="en-US"/>
          </a:p>
        </p:txBody>
      </p:sp>
      <p:pic>
        <p:nvPicPr>
          <p:cNvPr id="2" name="Picture 11" descr="A picture containing shape&#10;&#10;Description automatically generated">
            <a:extLst>
              <a:ext uri="{FF2B5EF4-FFF2-40B4-BE49-F238E27FC236}">
                <a16:creationId xmlns:a16="http://schemas.microsoft.com/office/drawing/2014/main" id="{67DA9C99-4CB6-2F8D-ADD4-A7891C155D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17398345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ERCI 1">
    <p:bg>
      <p:bgPr>
        <a:solidFill>
          <a:schemeClr val="accent1"/>
        </a:solidFill>
        <a:effectLst/>
      </p:bgPr>
    </p:bg>
    <p:spTree>
      <p:nvGrpSpPr>
        <p:cNvPr id="1" name=""/>
        <p:cNvGrpSpPr/>
        <p:nvPr/>
      </p:nvGrpSpPr>
      <p:grpSpPr>
        <a:xfrm>
          <a:off x="0" y="0"/>
          <a:ext cx="0" cy="0"/>
          <a:chOff x="0" y="0"/>
          <a:chExt cx="0" cy="0"/>
        </a:xfrm>
      </p:grpSpPr>
      <p:sp>
        <p:nvSpPr>
          <p:cNvPr id="15" name="Text Placeholder 7">
            <a:extLst>
              <a:ext uri="{FF2B5EF4-FFF2-40B4-BE49-F238E27FC236}">
                <a16:creationId xmlns:a16="http://schemas.microsoft.com/office/drawing/2014/main" id="{3986921B-FA00-43CA-85BE-3FE0E7522864}"/>
              </a:ext>
            </a:extLst>
          </p:cNvPr>
          <p:cNvSpPr>
            <a:spLocks noGrp="1"/>
          </p:cNvSpPr>
          <p:nvPr>
            <p:ph type="body" sz="quarter" idx="15" hasCustomPrompt="1"/>
          </p:nvPr>
        </p:nvSpPr>
        <p:spPr>
          <a:xfrm>
            <a:off x="2663823" y="2008187"/>
            <a:ext cx="6864350" cy="2841625"/>
          </a:xfrm>
        </p:spPr>
        <p:txBody>
          <a:bodyPr anchor="ctr">
            <a:noAutofit/>
          </a:bodyPr>
          <a:lstStyle>
            <a:lvl1pPr marL="0" indent="0" algn="ctr">
              <a:buNone/>
              <a:defRPr sz="48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Merci!</a:t>
            </a:r>
          </a:p>
        </p:txBody>
      </p:sp>
      <p:sp>
        <p:nvSpPr>
          <p:cNvPr id="48" name="Text Placeholder 21">
            <a:extLst>
              <a:ext uri="{FF2B5EF4-FFF2-40B4-BE49-F238E27FC236}">
                <a16:creationId xmlns:a16="http://schemas.microsoft.com/office/drawing/2014/main" id="{BD279E52-D3DC-410B-8194-8DF3EA6F86B4}"/>
              </a:ext>
            </a:extLst>
          </p:cNvPr>
          <p:cNvSpPr>
            <a:spLocks noGrp="1"/>
          </p:cNvSpPr>
          <p:nvPr>
            <p:ph type="body" sz="quarter" idx="20" hasCustomPrompt="1"/>
          </p:nvPr>
        </p:nvSpPr>
        <p:spPr>
          <a:xfrm>
            <a:off x="7604450" y="3374850"/>
            <a:ext cx="4252590" cy="2672250"/>
          </a:xfrm>
        </p:spPr>
        <p:txBody>
          <a:bodyPr anchor="b">
            <a:noAutofit/>
          </a:bodyPr>
          <a:lstStyle>
            <a:lvl1pPr marL="0" indent="0" algn="r">
              <a:buNone/>
              <a:defRPr sz="2000" b="0">
                <a:solidFill>
                  <a:schemeClr val="tx1"/>
                </a:solidFill>
              </a:defRPr>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Pour nous joinder</a:t>
            </a:r>
            <a:br>
              <a:rPr lang="en-US"/>
            </a:br>
            <a:r>
              <a:rPr lang="en-US" err="1"/>
              <a:t>info@recyc-quebec.gouv.qc.ca</a:t>
            </a:r>
            <a:endParaRPr lang="en-US"/>
          </a:p>
          <a:p>
            <a:pPr lvl="0"/>
            <a:r>
              <a:rPr lang="en-US"/>
              <a:t>Site Internet</a:t>
            </a:r>
            <a:br>
              <a:rPr lang="en-US"/>
            </a:br>
            <a:r>
              <a:rPr lang="en-US" err="1"/>
              <a:t>www.recyc-quebec.gouv.qc.ca</a:t>
            </a:r>
            <a:endParaRPr lang="en-US"/>
          </a:p>
        </p:txBody>
      </p:sp>
      <p:grpSp>
        <p:nvGrpSpPr>
          <p:cNvPr id="2" name="Group 1">
            <a:extLst>
              <a:ext uri="{FF2B5EF4-FFF2-40B4-BE49-F238E27FC236}">
                <a16:creationId xmlns:a16="http://schemas.microsoft.com/office/drawing/2014/main" id="{29832B0E-08FA-433F-9E60-9FC8EA0B2C59}"/>
              </a:ext>
            </a:extLst>
          </p:cNvPr>
          <p:cNvGrpSpPr/>
          <p:nvPr userDrawn="1"/>
        </p:nvGrpSpPr>
        <p:grpSpPr>
          <a:xfrm>
            <a:off x="3297176" y="616226"/>
            <a:ext cx="5597644" cy="5605668"/>
            <a:chOff x="687799" y="-1990165"/>
            <a:chExt cx="10822817" cy="10838331"/>
          </a:xfrm>
        </p:grpSpPr>
        <p:sp>
          <p:nvSpPr>
            <p:cNvPr id="6" name="Rectangle 23">
              <a:extLst>
                <a:ext uri="{FF2B5EF4-FFF2-40B4-BE49-F238E27FC236}">
                  <a16:creationId xmlns:a16="http://schemas.microsoft.com/office/drawing/2014/main" id="{C6110F7E-E863-4311-A8F1-6551F2C57125}"/>
                </a:ext>
              </a:extLst>
            </p:cNvPr>
            <p:cNvSpPr/>
            <p:nvPr userDrawn="1"/>
          </p:nvSpPr>
          <p:spPr>
            <a:xfrm>
              <a:off x="1540723" y="-1990165"/>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solidFill>
              <a:srgbClr val="EAC2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23">
              <a:extLst>
                <a:ext uri="{FF2B5EF4-FFF2-40B4-BE49-F238E27FC236}">
                  <a16:creationId xmlns:a16="http://schemas.microsoft.com/office/drawing/2014/main" id="{9609BC6F-8DF6-452B-819D-365E06C84F59}"/>
                </a:ext>
              </a:extLst>
            </p:cNvPr>
            <p:cNvSpPr/>
            <p:nvPr userDrawn="1"/>
          </p:nvSpPr>
          <p:spPr>
            <a:xfrm rot="5400000">
              <a:off x="6841900" y="-1345396"/>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solidFill>
              <a:srgbClr val="EAC2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23">
              <a:extLst>
                <a:ext uri="{FF2B5EF4-FFF2-40B4-BE49-F238E27FC236}">
                  <a16:creationId xmlns:a16="http://schemas.microsoft.com/office/drawing/2014/main" id="{941E6FFD-5F78-45AC-BD84-C0DC7D2D620C}"/>
                </a:ext>
              </a:extLst>
            </p:cNvPr>
            <p:cNvSpPr/>
            <p:nvPr userDrawn="1"/>
          </p:nvSpPr>
          <p:spPr>
            <a:xfrm rot="16200000">
              <a:off x="933467" y="3331217"/>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solidFill>
              <a:srgbClr val="EAC2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23">
              <a:extLst>
                <a:ext uri="{FF2B5EF4-FFF2-40B4-BE49-F238E27FC236}">
                  <a16:creationId xmlns:a16="http://schemas.microsoft.com/office/drawing/2014/main" id="{85CE0754-C9B1-4A4D-B0DB-42AB377D143D}"/>
                </a:ext>
              </a:extLst>
            </p:cNvPr>
            <p:cNvSpPr/>
            <p:nvPr userDrawn="1"/>
          </p:nvSpPr>
          <p:spPr>
            <a:xfrm rot="10800000">
              <a:off x="6234644" y="3933782"/>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solidFill>
              <a:srgbClr val="EAC2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 name="Picture 11" descr="A picture containing shape&#10;&#10;Description automatically generated">
            <a:extLst>
              <a:ext uri="{FF2B5EF4-FFF2-40B4-BE49-F238E27FC236}">
                <a16:creationId xmlns:a16="http://schemas.microsoft.com/office/drawing/2014/main" id="{AF5D2524-99E4-52BC-C1D0-6DC12095C1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30647142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ERCI 2">
    <p:bg>
      <p:bgPr>
        <a:solidFill>
          <a:schemeClr val="accent2"/>
        </a:solidFill>
        <a:effectLst/>
      </p:bgPr>
    </p:bg>
    <p:spTree>
      <p:nvGrpSpPr>
        <p:cNvPr id="1" name=""/>
        <p:cNvGrpSpPr/>
        <p:nvPr/>
      </p:nvGrpSpPr>
      <p:grpSpPr>
        <a:xfrm>
          <a:off x="0" y="0"/>
          <a:ext cx="0" cy="0"/>
          <a:chOff x="0" y="0"/>
          <a:chExt cx="0" cy="0"/>
        </a:xfrm>
      </p:grpSpPr>
      <p:sp>
        <p:nvSpPr>
          <p:cNvPr id="15" name="Text Placeholder 7">
            <a:extLst>
              <a:ext uri="{FF2B5EF4-FFF2-40B4-BE49-F238E27FC236}">
                <a16:creationId xmlns:a16="http://schemas.microsoft.com/office/drawing/2014/main" id="{3986921B-FA00-43CA-85BE-3FE0E7522864}"/>
              </a:ext>
            </a:extLst>
          </p:cNvPr>
          <p:cNvSpPr>
            <a:spLocks noGrp="1"/>
          </p:cNvSpPr>
          <p:nvPr>
            <p:ph type="body" sz="quarter" idx="15" hasCustomPrompt="1"/>
          </p:nvPr>
        </p:nvSpPr>
        <p:spPr>
          <a:xfrm>
            <a:off x="2663823" y="2008187"/>
            <a:ext cx="6864350" cy="2841625"/>
          </a:xfrm>
        </p:spPr>
        <p:txBody>
          <a:bodyPr anchor="ctr">
            <a:noAutofit/>
          </a:bodyPr>
          <a:lstStyle>
            <a:lvl1pPr marL="0" indent="0" algn="ctr">
              <a:buNone/>
              <a:defRPr sz="48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Merci!</a:t>
            </a:r>
          </a:p>
        </p:txBody>
      </p:sp>
      <p:grpSp>
        <p:nvGrpSpPr>
          <p:cNvPr id="2" name="Group 1">
            <a:extLst>
              <a:ext uri="{FF2B5EF4-FFF2-40B4-BE49-F238E27FC236}">
                <a16:creationId xmlns:a16="http://schemas.microsoft.com/office/drawing/2014/main" id="{29832B0E-08FA-433F-9E60-9FC8EA0B2C59}"/>
              </a:ext>
            </a:extLst>
          </p:cNvPr>
          <p:cNvGrpSpPr/>
          <p:nvPr userDrawn="1"/>
        </p:nvGrpSpPr>
        <p:grpSpPr>
          <a:xfrm>
            <a:off x="3297176" y="623088"/>
            <a:ext cx="5597644" cy="5605668"/>
            <a:chOff x="687799" y="-1990165"/>
            <a:chExt cx="10822817" cy="10838331"/>
          </a:xfrm>
          <a:solidFill>
            <a:srgbClr val="A2C33D"/>
          </a:solidFill>
        </p:grpSpPr>
        <p:sp>
          <p:nvSpPr>
            <p:cNvPr id="6" name="Rectangle 23">
              <a:extLst>
                <a:ext uri="{FF2B5EF4-FFF2-40B4-BE49-F238E27FC236}">
                  <a16:creationId xmlns:a16="http://schemas.microsoft.com/office/drawing/2014/main" id="{C6110F7E-E863-4311-A8F1-6551F2C57125}"/>
                </a:ext>
              </a:extLst>
            </p:cNvPr>
            <p:cNvSpPr/>
            <p:nvPr userDrawn="1"/>
          </p:nvSpPr>
          <p:spPr>
            <a:xfrm>
              <a:off x="1540723" y="-1990165"/>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23">
              <a:extLst>
                <a:ext uri="{FF2B5EF4-FFF2-40B4-BE49-F238E27FC236}">
                  <a16:creationId xmlns:a16="http://schemas.microsoft.com/office/drawing/2014/main" id="{9609BC6F-8DF6-452B-819D-365E06C84F59}"/>
                </a:ext>
              </a:extLst>
            </p:cNvPr>
            <p:cNvSpPr/>
            <p:nvPr userDrawn="1"/>
          </p:nvSpPr>
          <p:spPr>
            <a:xfrm rot="5400000">
              <a:off x="6841900" y="-1345396"/>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23">
              <a:extLst>
                <a:ext uri="{FF2B5EF4-FFF2-40B4-BE49-F238E27FC236}">
                  <a16:creationId xmlns:a16="http://schemas.microsoft.com/office/drawing/2014/main" id="{941E6FFD-5F78-45AC-BD84-C0DC7D2D620C}"/>
                </a:ext>
              </a:extLst>
            </p:cNvPr>
            <p:cNvSpPr/>
            <p:nvPr userDrawn="1"/>
          </p:nvSpPr>
          <p:spPr>
            <a:xfrm rot="16200000">
              <a:off x="933467" y="3331217"/>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23">
              <a:extLst>
                <a:ext uri="{FF2B5EF4-FFF2-40B4-BE49-F238E27FC236}">
                  <a16:creationId xmlns:a16="http://schemas.microsoft.com/office/drawing/2014/main" id="{85CE0754-C9B1-4A4D-B0DB-42AB377D143D}"/>
                </a:ext>
              </a:extLst>
            </p:cNvPr>
            <p:cNvSpPr/>
            <p:nvPr userDrawn="1"/>
          </p:nvSpPr>
          <p:spPr>
            <a:xfrm rot="10800000">
              <a:off x="6234644" y="3933782"/>
              <a:ext cx="4423047" cy="4914384"/>
            </a:xfrm>
            <a:custGeom>
              <a:avLst/>
              <a:gdLst>
                <a:gd name="connsiteX0" fmla="*/ 0 w 1069145"/>
                <a:gd name="connsiteY0" fmla="*/ 0 h 2152357"/>
                <a:gd name="connsiteX1" fmla="*/ 1069145 w 1069145"/>
                <a:gd name="connsiteY1" fmla="*/ 0 h 2152357"/>
                <a:gd name="connsiteX2" fmla="*/ 1069145 w 1069145"/>
                <a:gd name="connsiteY2" fmla="*/ 2152357 h 2152357"/>
                <a:gd name="connsiteX3" fmla="*/ 0 w 1069145"/>
                <a:gd name="connsiteY3" fmla="*/ 2152357 h 2152357"/>
                <a:gd name="connsiteX4" fmla="*/ 0 w 1069145"/>
                <a:gd name="connsiteY4" fmla="*/ 0 h 2152357"/>
                <a:gd name="connsiteX0" fmla="*/ 0 w 1069145"/>
                <a:gd name="connsiteY0" fmla="*/ 0 h 2199422"/>
                <a:gd name="connsiteX1" fmla="*/ 1069145 w 1069145"/>
                <a:gd name="connsiteY1" fmla="*/ 0 h 2199422"/>
                <a:gd name="connsiteX2" fmla="*/ 1055698 w 1069145"/>
                <a:gd name="connsiteY2" fmla="*/ 2199422 h 2199422"/>
                <a:gd name="connsiteX3" fmla="*/ 0 w 1069145"/>
                <a:gd name="connsiteY3" fmla="*/ 2152357 h 2199422"/>
                <a:gd name="connsiteX4" fmla="*/ 0 w 1069145"/>
                <a:gd name="connsiteY4" fmla="*/ 0 h 2199422"/>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682792"/>
                <a:gd name="connsiteY0" fmla="*/ 289111 h 2488533"/>
                <a:gd name="connsiteX1" fmla="*/ 2682792 w 2682792"/>
                <a:gd name="connsiteY1" fmla="*/ 0 h 2488533"/>
                <a:gd name="connsiteX2" fmla="*/ 1055698 w 2682792"/>
                <a:gd name="connsiteY2" fmla="*/ 2488533 h 2488533"/>
                <a:gd name="connsiteX3" fmla="*/ 0 w 2682792"/>
                <a:gd name="connsiteY3" fmla="*/ 2441468 h 2488533"/>
                <a:gd name="connsiteX4" fmla="*/ 0 w 2682792"/>
                <a:gd name="connsiteY4" fmla="*/ 289111 h 2488533"/>
                <a:gd name="connsiteX0" fmla="*/ 0 w 2843018"/>
                <a:gd name="connsiteY0" fmla="*/ 289111 h 2488533"/>
                <a:gd name="connsiteX1" fmla="*/ 2843018 w 2843018"/>
                <a:gd name="connsiteY1" fmla="*/ 1218303 h 2488533"/>
                <a:gd name="connsiteX2" fmla="*/ 2682792 w 2843018"/>
                <a:gd name="connsiteY2" fmla="*/ 0 h 2488533"/>
                <a:gd name="connsiteX3" fmla="*/ 1055698 w 2843018"/>
                <a:gd name="connsiteY3" fmla="*/ 2488533 h 2488533"/>
                <a:gd name="connsiteX4" fmla="*/ 0 w 2843018"/>
                <a:gd name="connsiteY4" fmla="*/ 2441468 h 2488533"/>
                <a:gd name="connsiteX5" fmla="*/ 0 w 2843018"/>
                <a:gd name="connsiteY5" fmla="*/ 289111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582743"/>
                <a:gd name="connsiteY0" fmla="*/ 2299447 h 2488533"/>
                <a:gd name="connsiteX1" fmla="*/ 2843018 w 4582743"/>
                <a:gd name="connsiteY1" fmla="*/ 1218303 h 2488533"/>
                <a:gd name="connsiteX2" fmla="*/ 2682792 w 4582743"/>
                <a:gd name="connsiteY2" fmla="*/ 0 h 2488533"/>
                <a:gd name="connsiteX3" fmla="*/ 1055698 w 4582743"/>
                <a:gd name="connsiteY3" fmla="*/ 2488533 h 2488533"/>
                <a:gd name="connsiteX4" fmla="*/ 0 w 4582743"/>
                <a:gd name="connsiteY4" fmla="*/ 2441468 h 2488533"/>
                <a:gd name="connsiteX5" fmla="*/ 4471147 w 4582743"/>
                <a:gd name="connsiteY5" fmla="*/ 2299447 h 2488533"/>
                <a:gd name="connsiteX0" fmla="*/ 4471147 w 4611051"/>
                <a:gd name="connsiteY0" fmla="*/ 2299447 h 2488533"/>
                <a:gd name="connsiteX1" fmla="*/ 2843018 w 4611051"/>
                <a:gd name="connsiteY1" fmla="*/ 1218303 h 2488533"/>
                <a:gd name="connsiteX2" fmla="*/ 2682792 w 4611051"/>
                <a:gd name="connsiteY2" fmla="*/ 0 h 2488533"/>
                <a:gd name="connsiteX3" fmla="*/ 1055698 w 4611051"/>
                <a:gd name="connsiteY3" fmla="*/ 2488533 h 2488533"/>
                <a:gd name="connsiteX4" fmla="*/ 0 w 4611051"/>
                <a:gd name="connsiteY4" fmla="*/ 2441468 h 2488533"/>
                <a:gd name="connsiteX5" fmla="*/ 4471147 w 4611051"/>
                <a:gd name="connsiteY5" fmla="*/ 2299447 h 2488533"/>
                <a:gd name="connsiteX0" fmla="*/ 3798794 w 3982213"/>
                <a:gd name="connsiteY0" fmla="*/ 739588 h 2488533"/>
                <a:gd name="connsiteX1" fmla="*/ 2843018 w 3982213"/>
                <a:gd name="connsiteY1" fmla="*/ 1218303 h 2488533"/>
                <a:gd name="connsiteX2" fmla="*/ 2682792 w 3982213"/>
                <a:gd name="connsiteY2" fmla="*/ 0 h 2488533"/>
                <a:gd name="connsiteX3" fmla="*/ 1055698 w 3982213"/>
                <a:gd name="connsiteY3" fmla="*/ 2488533 h 2488533"/>
                <a:gd name="connsiteX4" fmla="*/ 0 w 3982213"/>
                <a:gd name="connsiteY4" fmla="*/ 2441468 h 2488533"/>
                <a:gd name="connsiteX5" fmla="*/ 3798794 w 3982213"/>
                <a:gd name="connsiteY5" fmla="*/ 739588 h 2488533"/>
                <a:gd name="connsiteX0" fmla="*/ 3798794 w 3798794"/>
                <a:gd name="connsiteY0" fmla="*/ 739588 h 2488533"/>
                <a:gd name="connsiteX1" fmla="*/ 2843018 w 3798794"/>
                <a:gd name="connsiteY1" fmla="*/ 1218303 h 2488533"/>
                <a:gd name="connsiteX2" fmla="*/ 2682792 w 3798794"/>
                <a:gd name="connsiteY2" fmla="*/ 0 h 2488533"/>
                <a:gd name="connsiteX3" fmla="*/ 1055698 w 3798794"/>
                <a:gd name="connsiteY3" fmla="*/ 2488533 h 2488533"/>
                <a:gd name="connsiteX4" fmla="*/ 0 w 3798794"/>
                <a:gd name="connsiteY4" fmla="*/ 2441468 h 2488533"/>
                <a:gd name="connsiteX5" fmla="*/ 3798794 w 3798794"/>
                <a:gd name="connsiteY5" fmla="*/ 739588 h 2488533"/>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798794 w 4416324"/>
                <a:gd name="connsiteY0" fmla="*/ 1571962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798794 w 4416324"/>
                <a:gd name="connsiteY6" fmla="*/ 1571962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16324"/>
                <a:gd name="connsiteY0" fmla="*/ 1605579 h 3320907"/>
                <a:gd name="connsiteX1" fmla="*/ 2843018 w 4416324"/>
                <a:gd name="connsiteY1" fmla="*/ 2050677 h 3320907"/>
                <a:gd name="connsiteX2" fmla="*/ 2682792 w 4416324"/>
                <a:gd name="connsiteY2" fmla="*/ 832374 h 3320907"/>
                <a:gd name="connsiteX3" fmla="*/ 1055698 w 4416324"/>
                <a:gd name="connsiteY3" fmla="*/ 3320907 h 3320907"/>
                <a:gd name="connsiteX4" fmla="*/ 0 w 4416324"/>
                <a:gd name="connsiteY4" fmla="*/ 3273842 h 3320907"/>
                <a:gd name="connsiteX5" fmla="*/ 4416324 w 4416324"/>
                <a:gd name="connsiteY5" fmla="*/ 0 h 3320907"/>
                <a:gd name="connsiteX6" fmla="*/ 3832412 w 4416324"/>
                <a:gd name="connsiteY6" fmla="*/ 1605579 h 3320907"/>
                <a:gd name="connsiteX0" fmla="*/ 3832412 w 4458192"/>
                <a:gd name="connsiteY0" fmla="*/ 2703555 h 4418883"/>
                <a:gd name="connsiteX1" fmla="*/ 2843018 w 4458192"/>
                <a:gd name="connsiteY1" fmla="*/ 3148653 h 4418883"/>
                <a:gd name="connsiteX2" fmla="*/ 2682792 w 4458192"/>
                <a:gd name="connsiteY2" fmla="*/ 1930350 h 4418883"/>
                <a:gd name="connsiteX3" fmla="*/ 1055698 w 4458192"/>
                <a:gd name="connsiteY3" fmla="*/ 4418883 h 4418883"/>
                <a:gd name="connsiteX4" fmla="*/ 0 w 4458192"/>
                <a:gd name="connsiteY4" fmla="*/ 4371818 h 4418883"/>
                <a:gd name="connsiteX5" fmla="*/ 3979294 w 4458192"/>
                <a:gd name="connsiteY5" fmla="*/ 129788 h 4418883"/>
                <a:gd name="connsiteX6" fmla="*/ 4416324 w 4458192"/>
                <a:gd name="connsiteY6" fmla="*/ 1097976 h 4418883"/>
                <a:gd name="connsiteX7" fmla="*/ 3832412 w 4458192"/>
                <a:gd name="connsiteY7" fmla="*/ 2703555 h 4418883"/>
                <a:gd name="connsiteX0" fmla="*/ 3832412 w 4416324"/>
                <a:gd name="connsiteY0" fmla="*/ 2573767 h 4289095"/>
                <a:gd name="connsiteX1" fmla="*/ 2843018 w 4416324"/>
                <a:gd name="connsiteY1" fmla="*/ 3018865 h 4289095"/>
                <a:gd name="connsiteX2" fmla="*/ 2682792 w 4416324"/>
                <a:gd name="connsiteY2" fmla="*/ 1800562 h 4289095"/>
                <a:gd name="connsiteX3" fmla="*/ 1055698 w 4416324"/>
                <a:gd name="connsiteY3" fmla="*/ 4289095 h 4289095"/>
                <a:gd name="connsiteX4" fmla="*/ 0 w 4416324"/>
                <a:gd name="connsiteY4" fmla="*/ 4242030 h 4289095"/>
                <a:gd name="connsiteX5" fmla="*/ 3979294 w 4416324"/>
                <a:gd name="connsiteY5" fmla="*/ 0 h 4289095"/>
                <a:gd name="connsiteX6" fmla="*/ 4416324 w 4416324"/>
                <a:gd name="connsiteY6" fmla="*/ 968188 h 4289095"/>
                <a:gd name="connsiteX7" fmla="*/ 3832412 w 4416324"/>
                <a:gd name="connsiteY7" fmla="*/ 2573767 h 4289095"/>
                <a:gd name="connsiteX0" fmla="*/ 3832412 w 4416324"/>
                <a:gd name="connsiteY0" fmla="*/ 3384646 h 5099974"/>
                <a:gd name="connsiteX1" fmla="*/ 2843018 w 4416324"/>
                <a:gd name="connsiteY1" fmla="*/ 3829744 h 5099974"/>
                <a:gd name="connsiteX2" fmla="*/ 2682792 w 4416324"/>
                <a:gd name="connsiteY2" fmla="*/ 2611441 h 5099974"/>
                <a:gd name="connsiteX3" fmla="*/ 1055698 w 4416324"/>
                <a:gd name="connsiteY3" fmla="*/ 5099974 h 5099974"/>
                <a:gd name="connsiteX4" fmla="*/ 0 w 4416324"/>
                <a:gd name="connsiteY4" fmla="*/ 5052909 h 5099974"/>
                <a:gd name="connsiteX5" fmla="*/ 2385818 w 4416324"/>
                <a:gd name="connsiteY5" fmla="*/ 212485 h 5099974"/>
                <a:gd name="connsiteX6" fmla="*/ 3979294 w 4416324"/>
                <a:gd name="connsiteY6" fmla="*/ 810879 h 5099974"/>
                <a:gd name="connsiteX7" fmla="*/ 4416324 w 4416324"/>
                <a:gd name="connsiteY7" fmla="*/ 1779067 h 5099974"/>
                <a:gd name="connsiteX8" fmla="*/ 3832412 w 4416324"/>
                <a:gd name="connsiteY8" fmla="*/ 3384646 h 5099974"/>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336677 h 5052005"/>
                <a:gd name="connsiteX1" fmla="*/ 2843018 w 4416324"/>
                <a:gd name="connsiteY1" fmla="*/ 3781775 h 5052005"/>
                <a:gd name="connsiteX2" fmla="*/ 2682792 w 4416324"/>
                <a:gd name="connsiteY2" fmla="*/ 2563472 h 5052005"/>
                <a:gd name="connsiteX3" fmla="*/ 1055698 w 4416324"/>
                <a:gd name="connsiteY3" fmla="*/ 5052005 h 5052005"/>
                <a:gd name="connsiteX4" fmla="*/ 0 w 4416324"/>
                <a:gd name="connsiteY4" fmla="*/ 5004940 h 5052005"/>
                <a:gd name="connsiteX5" fmla="*/ 2385818 w 4416324"/>
                <a:gd name="connsiteY5" fmla="*/ 164516 h 5052005"/>
                <a:gd name="connsiteX6" fmla="*/ 3979294 w 4416324"/>
                <a:gd name="connsiteY6" fmla="*/ 762910 h 5052005"/>
                <a:gd name="connsiteX7" fmla="*/ 4416324 w 4416324"/>
                <a:gd name="connsiteY7" fmla="*/ 1731098 h 5052005"/>
                <a:gd name="connsiteX8" fmla="*/ 3832412 w 4416324"/>
                <a:gd name="connsiteY8" fmla="*/ 3336677 h 5052005"/>
                <a:gd name="connsiteX0" fmla="*/ 3832412 w 4416324"/>
                <a:gd name="connsiteY0" fmla="*/ 3163489 h 4878817"/>
                <a:gd name="connsiteX1" fmla="*/ 2843018 w 4416324"/>
                <a:gd name="connsiteY1" fmla="*/ 3608587 h 4878817"/>
                <a:gd name="connsiteX2" fmla="*/ 2682792 w 4416324"/>
                <a:gd name="connsiteY2" fmla="*/ 2390284 h 4878817"/>
                <a:gd name="connsiteX3" fmla="*/ 1055698 w 4416324"/>
                <a:gd name="connsiteY3" fmla="*/ 4878817 h 4878817"/>
                <a:gd name="connsiteX4" fmla="*/ 0 w 4416324"/>
                <a:gd name="connsiteY4" fmla="*/ 4831752 h 4878817"/>
                <a:gd name="connsiteX5" fmla="*/ 2338753 w 4416324"/>
                <a:gd name="connsiteY5" fmla="*/ 179586 h 4878817"/>
                <a:gd name="connsiteX6" fmla="*/ 3979294 w 4416324"/>
                <a:gd name="connsiteY6" fmla="*/ 589722 h 4878817"/>
                <a:gd name="connsiteX7" fmla="*/ 4416324 w 4416324"/>
                <a:gd name="connsiteY7" fmla="*/ 1557910 h 4878817"/>
                <a:gd name="connsiteX8" fmla="*/ 3832412 w 4416324"/>
                <a:gd name="connsiteY8" fmla="*/ 3163489 h 4878817"/>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2983903 h 4699231"/>
                <a:gd name="connsiteX1" fmla="*/ 2843018 w 4416324"/>
                <a:gd name="connsiteY1" fmla="*/ 3429001 h 4699231"/>
                <a:gd name="connsiteX2" fmla="*/ 2682792 w 4416324"/>
                <a:gd name="connsiteY2" fmla="*/ 2210698 h 4699231"/>
                <a:gd name="connsiteX3" fmla="*/ 1055698 w 4416324"/>
                <a:gd name="connsiteY3" fmla="*/ 4699231 h 4699231"/>
                <a:gd name="connsiteX4" fmla="*/ 0 w 4416324"/>
                <a:gd name="connsiteY4" fmla="*/ 4652166 h 4699231"/>
                <a:gd name="connsiteX5" fmla="*/ 2338753 w 4416324"/>
                <a:gd name="connsiteY5" fmla="*/ 0 h 4699231"/>
                <a:gd name="connsiteX6" fmla="*/ 3979294 w 4416324"/>
                <a:gd name="connsiteY6" fmla="*/ 410136 h 4699231"/>
                <a:gd name="connsiteX7" fmla="*/ 4416324 w 4416324"/>
                <a:gd name="connsiteY7" fmla="*/ 1378324 h 4699231"/>
                <a:gd name="connsiteX8" fmla="*/ 3832412 w 4416324"/>
                <a:gd name="connsiteY8" fmla="*/ 2983903 h 4699231"/>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352200 w 4416324"/>
                <a:gd name="connsiteY5" fmla="*/ 0 h 4914384"/>
                <a:gd name="connsiteX6" fmla="*/ 3979294 w 4416324"/>
                <a:gd name="connsiteY6" fmla="*/ 625289 h 4914384"/>
                <a:gd name="connsiteX7" fmla="*/ 4416324 w 4416324"/>
                <a:gd name="connsiteY7" fmla="*/ 1593477 h 4914384"/>
                <a:gd name="connsiteX8" fmla="*/ 3832412 w 4416324"/>
                <a:gd name="connsiteY8" fmla="*/ 3199056 h 4914384"/>
                <a:gd name="connsiteX0" fmla="*/ 3832412 w 4416324"/>
                <a:gd name="connsiteY0" fmla="*/ 3234061 h 4949389"/>
                <a:gd name="connsiteX1" fmla="*/ 2843018 w 4416324"/>
                <a:gd name="connsiteY1" fmla="*/ 3679159 h 4949389"/>
                <a:gd name="connsiteX2" fmla="*/ 2682792 w 4416324"/>
                <a:gd name="connsiteY2" fmla="*/ 2460856 h 4949389"/>
                <a:gd name="connsiteX3" fmla="*/ 1055698 w 4416324"/>
                <a:gd name="connsiteY3" fmla="*/ 4949389 h 4949389"/>
                <a:gd name="connsiteX4" fmla="*/ 0 w 4416324"/>
                <a:gd name="connsiteY4" fmla="*/ 4902324 h 4949389"/>
                <a:gd name="connsiteX5" fmla="*/ 1410906 w 4416324"/>
                <a:gd name="connsiteY5" fmla="*/ 525823 h 4949389"/>
                <a:gd name="connsiteX6" fmla="*/ 2352200 w 4416324"/>
                <a:gd name="connsiteY6" fmla="*/ 35005 h 4949389"/>
                <a:gd name="connsiteX7" fmla="*/ 3979294 w 4416324"/>
                <a:gd name="connsiteY7" fmla="*/ 660294 h 4949389"/>
                <a:gd name="connsiteX8" fmla="*/ 4416324 w 4416324"/>
                <a:gd name="connsiteY8" fmla="*/ 1628482 h 4949389"/>
                <a:gd name="connsiteX9" fmla="*/ 3832412 w 4416324"/>
                <a:gd name="connsiteY9" fmla="*/ 3234061 h 4949389"/>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1410906 w 4416324"/>
                <a:gd name="connsiteY5" fmla="*/ 490818 h 4914384"/>
                <a:gd name="connsiteX6" fmla="*/ 2352200 w 4416324"/>
                <a:gd name="connsiteY6" fmla="*/ 0 h 4914384"/>
                <a:gd name="connsiteX7" fmla="*/ 3979294 w 4416324"/>
                <a:gd name="connsiteY7" fmla="*/ 625289 h 4914384"/>
                <a:gd name="connsiteX8" fmla="*/ 4416324 w 4416324"/>
                <a:gd name="connsiteY8" fmla="*/ 1593477 h 4914384"/>
                <a:gd name="connsiteX9" fmla="*/ 3832412 w 4416324"/>
                <a:gd name="connsiteY9"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432882 w 4416324"/>
                <a:gd name="connsiteY5" fmla="*/ 1411941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2412 w 4416324"/>
                <a:gd name="connsiteY0" fmla="*/ 3199056 h 4914384"/>
                <a:gd name="connsiteX1" fmla="*/ 2843018 w 4416324"/>
                <a:gd name="connsiteY1" fmla="*/ 3644154 h 4914384"/>
                <a:gd name="connsiteX2" fmla="*/ 2682792 w 4416324"/>
                <a:gd name="connsiteY2" fmla="*/ 2425851 h 4914384"/>
                <a:gd name="connsiteX3" fmla="*/ 1055698 w 4416324"/>
                <a:gd name="connsiteY3" fmla="*/ 4914384 h 4914384"/>
                <a:gd name="connsiteX4" fmla="*/ 0 w 4416324"/>
                <a:gd name="connsiteY4" fmla="*/ 4867319 h 4914384"/>
                <a:gd name="connsiteX5" fmla="*/ 2237900 w 4416324"/>
                <a:gd name="connsiteY5" fmla="*/ 1445559 h 4914384"/>
                <a:gd name="connsiteX6" fmla="*/ 1410906 w 4416324"/>
                <a:gd name="connsiteY6" fmla="*/ 490818 h 4914384"/>
                <a:gd name="connsiteX7" fmla="*/ 2352200 w 4416324"/>
                <a:gd name="connsiteY7" fmla="*/ 0 h 4914384"/>
                <a:gd name="connsiteX8" fmla="*/ 3979294 w 4416324"/>
                <a:gd name="connsiteY8" fmla="*/ 625289 h 4914384"/>
                <a:gd name="connsiteX9" fmla="*/ 4416324 w 4416324"/>
                <a:gd name="connsiteY9" fmla="*/ 1593477 h 4914384"/>
                <a:gd name="connsiteX10" fmla="*/ 3832412 w 4416324"/>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 name="connsiteX0" fmla="*/ 3839135 w 4423047"/>
                <a:gd name="connsiteY0" fmla="*/ 3199056 h 4914384"/>
                <a:gd name="connsiteX1" fmla="*/ 2849741 w 4423047"/>
                <a:gd name="connsiteY1" fmla="*/ 3644154 h 4914384"/>
                <a:gd name="connsiteX2" fmla="*/ 2689515 w 4423047"/>
                <a:gd name="connsiteY2" fmla="*/ 2425851 h 4914384"/>
                <a:gd name="connsiteX3" fmla="*/ 1062421 w 4423047"/>
                <a:gd name="connsiteY3" fmla="*/ 4914384 h 4914384"/>
                <a:gd name="connsiteX4" fmla="*/ 0 w 4423047"/>
                <a:gd name="connsiteY4" fmla="*/ 4914383 h 4914384"/>
                <a:gd name="connsiteX5" fmla="*/ 2244623 w 4423047"/>
                <a:gd name="connsiteY5" fmla="*/ 1445559 h 4914384"/>
                <a:gd name="connsiteX6" fmla="*/ 1417629 w 4423047"/>
                <a:gd name="connsiteY6" fmla="*/ 490818 h 4914384"/>
                <a:gd name="connsiteX7" fmla="*/ 2358923 w 4423047"/>
                <a:gd name="connsiteY7" fmla="*/ 0 h 4914384"/>
                <a:gd name="connsiteX8" fmla="*/ 3986017 w 4423047"/>
                <a:gd name="connsiteY8" fmla="*/ 625289 h 4914384"/>
                <a:gd name="connsiteX9" fmla="*/ 4423047 w 4423047"/>
                <a:gd name="connsiteY9" fmla="*/ 1593477 h 4914384"/>
                <a:gd name="connsiteX10" fmla="*/ 3839135 w 4423047"/>
                <a:gd name="connsiteY10" fmla="*/ 3199056 h 4914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23047" h="4914384">
                  <a:moveTo>
                    <a:pt x="3839135" y="3199056"/>
                  </a:moveTo>
                  <a:cubicBezTo>
                    <a:pt x="3818619" y="3201746"/>
                    <a:pt x="2870257" y="3634740"/>
                    <a:pt x="2849741" y="3644154"/>
                  </a:cubicBezTo>
                  <a:cubicBezTo>
                    <a:pt x="2621520" y="3036347"/>
                    <a:pt x="2608453" y="2959699"/>
                    <a:pt x="2689515" y="2425851"/>
                  </a:cubicBezTo>
                  <a:cubicBezTo>
                    <a:pt x="1669780" y="3085033"/>
                    <a:pt x="1161032" y="4013154"/>
                    <a:pt x="1062421" y="4914384"/>
                  </a:cubicBezTo>
                  <a:lnTo>
                    <a:pt x="0" y="4914383"/>
                  </a:lnTo>
                  <a:cubicBezTo>
                    <a:pt x="21101" y="4273493"/>
                    <a:pt x="516848" y="2571664"/>
                    <a:pt x="2244623" y="1445559"/>
                  </a:cubicBezTo>
                  <a:cubicBezTo>
                    <a:pt x="2083086" y="1341431"/>
                    <a:pt x="1619335" y="984996"/>
                    <a:pt x="1417629" y="490818"/>
                  </a:cubicBezTo>
                  <a:cubicBezTo>
                    <a:pt x="1426420" y="486422"/>
                    <a:pt x="2011541" y="67235"/>
                    <a:pt x="2358923" y="0"/>
                  </a:cubicBezTo>
                  <a:cubicBezTo>
                    <a:pt x="2645622" y="610807"/>
                    <a:pt x="3286770" y="944656"/>
                    <a:pt x="3986017" y="625289"/>
                  </a:cubicBezTo>
                  <a:cubicBezTo>
                    <a:pt x="3969036" y="644426"/>
                    <a:pt x="4378051" y="1420010"/>
                    <a:pt x="4423047" y="1593477"/>
                  </a:cubicBezTo>
                  <a:cubicBezTo>
                    <a:pt x="3813792" y="2050229"/>
                    <a:pt x="3513820" y="2533875"/>
                    <a:pt x="3839135" y="31990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 name="Text Placeholder 21">
            <a:extLst>
              <a:ext uri="{FF2B5EF4-FFF2-40B4-BE49-F238E27FC236}">
                <a16:creationId xmlns:a16="http://schemas.microsoft.com/office/drawing/2014/main" id="{3BADEB8B-EACB-BE40-AB4B-01509BD94F43}"/>
              </a:ext>
            </a:extLst>
          </p:cNvPr>
          <p:cNvSpPr>
            <a:spLocks noGrp="1"/>
          </p:cNvSpPr>
          <p:nvPr>
            <p:ph type="body" sz="quarter" idx="20" hasCustomPrompt="1"/>
          </p:nvPr>
        </p:nvSpPr>
        <p:spPr>
          <a:xfrm>
            <a:off x="7819054" y="3374850"/>
            <a:ext cx="4037986" cy="2672250"/>
          </a:xfrm>
        </p:spPr>
        <p:txBody>
          <a:bodyPr anchor="b">
            <a:noAutofit/>
          </a:bodyPr>
          <a:lstStyle>
            <a:lvl1pPr marL="0" indent="0" algn="r">
              <a:buNone/>
              <a:defRPr sz="2000" b="0">
                <a:solidFill>
                  <a:schemeClr val="tx1"/>
                </a:solidFill>
              </a:defRPr>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Pour nous joinder</a:t>
            </a:r>
            <a:br>
              <a:rPr lang="en-US"/>
            </a:br>
            <a:r>
              <a:rPr lang="en-US" err="1"/>
              <a:t>info@recyc-quebec.gouv.qc.ca</a:t>
            </a:r>
            <a:endParaRPr lang="en-US"/>
          </a:p>
          <a:p>
            <a:pPr lvl="0"/>
            <a:r>
              <a:rPr lang="en-US"/>
              <a:t>Site Internet</a:t>
            </a:r>
            <a:br>
              <a:rPr lang="en-US"/>
            </a:br>
            <a:r>
              <a:rPr lang="en-US" err="1"/>
              <a:t>www.recyc-quebec.gouv.qc.ca</a:t>
            </a:r>
            <a:endParaRPr lang="en-US"/>
          </a:p>
        </p:txBody>
      </p:sp>
      <p:pic>
        <p:nvPicPr>
          <p:cNvPr id="3" name="Picture 11" descr="A picture containing shape&#10;&#10;Description automatically generated">
            <a:extLst>
              <a:ext uri="{FF2B5EF4-FFF2-40B4-BE49-F238E27FC236}">
                <a16:creationId xmlns:a16="http://schemas.microsoft.com/office/drawing/2014/main" id="{CED03304-156B-E7DF-C825-2372A71C90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13363262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ACT 1">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08E29B-A8FB-6C4E-AD98-8ADD975409C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 Placeholder 7">
            <a:extLst>
              <a:ext uri="{FF2B5EF4-FFF2-40B4-BE49-F238E27FC236}">
                <a16:creationId xmlns:a16="http://schemas.microsoft.com/office/drawing/2014/main" id="{45C30461-7C4A-4FB8-9444-D3837A066436}"/>
              </a:ext>
            </a:extLst>
          </p:cNvPr>
          <p:cNvSpPr>
            <a:spLocks noGrp="1"/>
          </p:cNvSpPr>
          <p:nvPr>
            <p:ph type="body" sz="quarter" idx="14" hasCustomPrompt="1"/>
          </p:nvPr>
        </p:nvSpPr>
        <p:spPr>
          <a:xfrm>
            <a:off x="371475" y="3943200"/>
            <a:ext cx="3948598" cy="1423930"/>
          </a:xfrm>
        </p:spPr>
        <p:txBody>
          <a:bodyPr>
            <a:noAutofit/>
          </a:bodyPr>
          <a:lstStyle>
            <a:lvl1pPr marL="0" indent="0">
              <a:buNone/>
              <a:defRPr sz="2000" b="0">
                <a:latin typeface="+mj-lt"/>
              </a:defRPr>
            </a:lvl1pPr>
            <a:lvl2pPr marL="457200" indent="0">
              <a:buNone/>
              <a:defRPr sz="1050" b="1"/>
            </a:lvl2pPr>
            <a:lvl3pPr marL="914400" indent="0">
              <a:buNone/>
              <a:defRPr sz="1000" b="1"/>
            </a:lvl3pPr>
            <a:lvl4pPr marL="1371600" indent="0">
              <a:buNone/>
              <a:defRPr sz="900" b="1"/>
            </a:lvl4pPr>
            <a:lvl5pPr marL="1828800" indent="0">
              <a:buNone/>
              <a:defRPr sz="900" b="1"/>
            </a:lvl5pPr>
          </a:lstStyle>
          <a:p>
            <a:pPr lvl="0"/>
            <a:r>
              <a:rPr lang="en-US"/>
              <a:t>Pour nous joinder</a:t>
            </a:r>
            <a:br>
              <a:rPr lang="en-US"/>
            </a:br>
            <a:r>
              <a:rPr lang="en-US"/>
              <a:t>info@recyc-quebec.gouv.qc.ca</a:t>
            </a:r>
          </a:p>
          <a:p>
            <a:pPr lvl="0"/>
            <a:r>
              <a:rPr lang="en-US"/>
              <a:t>Site Internet</a:t>
            </a:r>
            <a:br>
              <a:rPr lang="en-US"/>
            </a:br>
            <a:r>
              <a:rPr lang="en-US"/>
              <a:t>www.recyc-quebec.gouv.qc.ca</a:t>
            </a:r>
          </a:p>
        </p:txBody>
      </p:sp>
      <p:sp>
        <p:nvSpPr>
          <p:cNvPr id="16" name="Picture Placeholder 10">
            <a:extLst>
              <a:ext uri="{FF2B5EF4-FFF2-40B4-BE49-F238E27FC236}">
                <a16:creationId xmlns:a16="http://schemas.microsoft.com/office/drawing/2014/main" id="{0B1D4E5D-E5A7-4D2E-8F57-BC1CD4119F5D}"/>
              </a:ext>
            </a:extLst>
          </p:cNvPr>
          <p:cNvSpPr>
            <a:spLocks noGrp="1"/>
          </p:cNvSpPr>
          <p:nvPr>
            <p:ph type="pic" sz="quarter" idx="11"/>
          </p:nvPr>
        </p:nvSpPr>
        <p:spPr>
          <a:xfrm>
            <a:off x="5458199" y="586408"/>
            <a:ext cx="5730716" cy="5730716"/>
          </a:xfrm>
          <a:prstGeom prst="ellipse">
            <a:avLst/>
          </a:prstGeom>
          <a:solidFill>
            <a:srgbClr val="EAC225"/>
          </a:solidFill>
        </p:spPr>
        <p:txBody>
          <a:bodyPr anchor="ctr"/>
          <a:lstStyle>
            <a:lvl1pPr marL="0" indent="0" algn="ctr">
              <a:buNone/>
              <a:defRPr/>
            </a:lvl1pPr>
          </a:lstStyle>
          <a:p>
            <a:endParaRPr lang="fr-FR"/>
          </a:p>
        </p:txBody>
      </p:sp>
      <p:sp>
        <p:nvSpPr>
          <p:cNvPr id="9" name="Text Placeholder 7">
            <a:extLst>
              <a:ext uri="{FF2B5EF4-FFF2-40B4-BE49-F238E27FC236}">
                <a16:creationId xmlns:a16="http://schemas.microsoft.com/office/drawing/2014/main" id="{004F3DE7-7F43-4D46-B4D5-7F13DBFCE411}"/>
              </a:ext>
            </a:extLst>
          </p:cNvPr>
          <p:cNvSpPr>
            <a:spLocks noGrp="1"/>
          </p:cNvSpPr>
          <p:nvPr>
            <p:ph type="body" sz="quarter" idx="15" hasCustomPrompt="1"/>
          </p:nvPr>
        </p:nvSpPr>
        <p:spPr>
          <a:xfrm>
            <a:off x="371475" y="1170247"/>
            <a:ext cx="6801124" cy="2772954"/>
          </a:xfrm>
        </p:spPr>
        <p:txBody>
          <a:bodyPr anchor="b">
            <a:noAutofit/>
          </a:bodyPr>
          <a:lstStyle>
            <a:lvl1pPr marL="0" indent="0" algn="l">
              <a:buNone/>
              <a:defRPr sz="80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Merci!</a:t>
            </a:r>
          </a:p>
        </p:txBody>
      </p:sp>
      <p:pic>
        <p:nvPicPr>
          <p:cNvPr id="2" name="Picture 11" descr="A picture containing shape&#10;&#10;Description automatically generated">
            <a:extLst>
              <a:ext uri="{FF2B5EF4-FFF2-40B4-BE49-F238E27FC236}">
                <a16:creationId xmlns:a16="http://schemas.microsoft.com/office/drawing/2014/main" id="{A9058B00-B15B-CA9D-A021-2AF5321253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20950581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ACT 2">
    <p:bg>
      <p:bgPr>
        <a:solidFill>
          <a:schemeClr val="accent2"/>
        </a:solidFill>
        <a:effectLst/>
      </p:bgPr>
    </p:bg>
    <p:spTree>
      <p:nvGrpSpPr>
        <p:cNvPr id="1" name=""/>
        <p:cNvGrpSpPr/>
        <p:nvPr/>
      </p:nvGrpSpPr>
      <p:grpSpPr>
        <a:xfrm>
          <a:off x="0" y="0"/>
          <a:ext cx="0" cy="0"/>
          <a:chOff x="0" y="0"/>
          <a:chExt cx="0" cy="0"/>
        </a:xfrm>
      </p:grpSpPr>
      <p:sp>
        <p:nvSpPr>
          <p:cNvPr id="16" name="Picture Placeholder 10">
            <a:extLst>
              <a:ext uri="{FF2B5EF4-FFF2-40B4-BE49-F238E27FC236}">
                <a16:creationId xmlns:a16="http://schemas.microsoft.com/office/drawing/2014/main" id="{0B1D4E5D-E5A7-4D2E-8F57-BC1CD4119F5D}"/>
              </a:ext>
            </a:extLst>
          </p:cNvPr>
          <p:cNvSpPr>
            <a:spLocks noGrp="1"/>
          </p:cNvSpPr>
          <p:nvPr>
            <p:ph type="pic" sz="quarter" idx="11"/>
          </p:nvPr>
        </p:nvSpPr>
        <p:spPr>
          <a:xfrm>
            <a:off x="5458199" y="586408"/>
            <a:ext cx="5730716" cy="5730716"/>
          </a:xfrm>
          <a:prstGeom prst="ellipse">
            <a:avLst/>
          </a:prstGeom>
          <a:solidFill>
            <a:srgbClr val="A2C33D"/>
          </a:solidFill>
        </p:spPr>
        <p:txBody>
          <a:bodyPr anchor="ctr"/>
          <a:lstStyle>
            <a:lvl1pPr marL="0" indent="0" algn="ctr">
              <a:buNone/>
              <a:defRPr/>
            </a:lvl1pPr>
          </a:lstStyle>
          <a:p>
            <a:endParaRPr lang="fr-FR"/>
          </a:p>
        </p:txBody>
      </p:sp>
      <p:sp>
        <p:nvSpPr>
          <p:cNvPr id="8" name="Text Placeholder 7">
            <a:extLst>
              <a:ext uri="{FF2B5EF4-FFF2-40B4-BE49-F238E27FC236}">
                <a16:creationId xmlns:a16="http://schemas.microsoft.com/office/drawing/2014/main" id="{B82E6464-DEBC-8E43-9FF9-2463B0F494EC}"/>
              </a:ext>
            </a:extLst>
          </p:cNvPr>
          <p:cNvSpPr>
            <a:spLocks noGrp="1"/>
          </p:cNvSpPr>
          <p:nvPr>
            <p:ph type="body" sz="quarter" idx="14" hasCustomPrompt="1"/>
          </p:nvPr>
        </p:nvSpPr>
        <p:spPr>
          <a:xfrm>
            <a:off x="371475" y="3943200"/>
            <a:ext cx="4163203" cy="1423930"/>
          </a:xfrm>
        </p:spPr>
        <p:txBody>
          <a:bodyPr>
            <a:noAutofit/>
          </a:bodyPr>
          <a:lstStyle>
            <a:lvl1pPr marL="0" indent="0">
              <a:buNone/>
              <a:defRPr sz="2000" b="0">
                <a:latin typeface="+mj-lt"/>
              </a:defRPr>
            </a:lvl1pPr>
            <a:lvl2pPr marL="457200" indent="0">
              <a:buNone/>
              <a:defRPr sz="1050" b="1"/>
            </a:lvl2pPr>
            <a:lvl3pPr marL="914400" indent="0">
              <a:buNone/>
              <a:defRPr sz="1000" b="1"/>
            </a:lvl3pPr>
            <a:lvl4pPr marL="1371600" indent="0">
              <a:buNone/>
              <a:defRPr sz="900" b="1"/>
            </a:lvl4pPr>
            <a:lvl5pPr marL="1828800" indent="0">
              <a:buNone/>
              <a:defRPr sz="900" b="1"/>
            </a:lvl5pPr>
          </a:lstStyle>
          <a:p>
            <a:pPr lvl="0"/>
            <a:r>
              <a:rPr lang="en-US"/>
              <a:t>Pour nous joinder</a:t>
            </a:r>
            <a:br>
              <a:rPr lang="en-US"/>
            </a:br>
            <a:r>
              <a:rPr lang="en-US"/>
              <a:t>info@recyc-quebec.gouv.qc.ca</a:t>
            </a:r>
          </a:p>
          <a:p>
            <a:pPr lvl="0"/>
            <a:r>
              <a:rPr lang="en-US"/>
              <a:t>Site Internet</a:t>
            </a:r>
            <a:br>
              <a:rPr lang="en-US"/>
            </a:br>
            <a:r>
              <a:rPr lang="en-US"/>
              <a:t>www.recyc-quebec.gouv.qc.ca</a:t>
            </a:r>
          </a:p>
        </p:txBody>
      </p:sp>
      <p:sp>
        <p:nvSpPr>
          <p:cNvPr id="10" name="Text Placeholder 7">
            <a:extLst>
              <a:ext uri="{FF2B5EF4-FFF2-40B4-BE49-F238E27FC236}">
                <a16:creationId xmlns:a16="http://schemas.microsoft.com/office/drawing/2014/main" id="{19B90277-1B21-734A-9C1C-2680881326AF}"/>
              </a:ext>
            </a:extLst>
          </p:cNvPr>
          <p:cNvSpPr>
            <a:spLocks noGrp="1"/>
          </p:cNvSpPr>
          <p:nvPr>
            <p:ph type="body" sz="quarter" idx="15" hasCustomPrompt="1"/>
          </p:nvPr>
        </p:nvSpPr>
        <p:spPr>
          <a:xfrm>
            <a:off x="371475" y="1170247"/>
            <a:ext cx="6801124" cy="2772954"/>
          </a:xfrm>
        </p:spPr>
        <p:txBody>
          <a:bodyPr anchor="b">
            <a:noAutofit/>
          </a:bodyPr>
          <a:lstStyle>
            <a:lvl1pPr marL="0" indent="0" algn="l">
              <a:buNone/>
              <a:defRPr sz="8000" b="1">
                <a:solidFill>
                  <a:schemeClr val="tx1"/>
                </a:solidFill>
              </a:defRPr>
            </a:lvl1pPr>
            <a:lvl2pPr marL="457200" indent="0" algn="ctr">
              <a:buNone/>
              <a:defRPr sz="4800" b="1"/>
            </a:lvl2pPr>
            <a:lvl3pPr marL="914400" indent="0" algn="ctr">
              <a:buNone/>
              <a:defRPr sz="4800" b="1"/>
            </a:lvl3pPr>
            <a:lvl4pPr marL="1371600" indent="0" algn="ctr">
              <a:buNone/>
              <a:defRPr sz="4800" b="1"/>
            </a:lvl4pPr>
            <a:lvl5pPr marL="1828800" indent="0" algn="ctr">
              <a:buNone/>
              <a:defRPr sz="4800" b="1"/>
            </a:lvl5pPr>
          </a:lstStyle>
          <a:p>
            <a:pPr lvl="0"/>
            <a:r>
              <a:rPr lang="fr-FR"/>
              <a:t>Merci!</a:t>
            </a:r>
          </a:p>
        </p:txBody>
      </p:sp>
      <p:pic>
        <p:nvPicPr>
          <p:cNvPr id="2" name="Picture 11" descr="A picture containing shape&#10;&#10;Description automatically generated">
            <a:extLst>
              <a:ext uri="{FF2B5EF4-FFF2-40B4-BE49-F238E27FC236}">
                <a16:creationId xmlns:a16="http://schemas.microsoft.com/office/drawing/2014/main" id="{B4A4CE13-8152-847B-D185-14555350AE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46486" y="6032664"/>
            <a:ext cx="1812299" cy="608631"/>
          </a:xfrm>
          <a:prstGeom prst="rect">
            <a:avLst/>
          </a:prstGeom>
        </p:spPr>
      </p:pic>
    </p:spTree>
    <p:extLst>
      <p:ext uri="{BB962C8B-B14F-4D97-AF65-F5344CB8AC3E}">
        <p14:creationId xmlns:p14="http://schemas.microsoft.com/office/powerpoint/2010/main" val="31432419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CONTENU IMAGE TEXTE 02">
    <p:bg>
      <p:bgPr>
        <a:solidFill>
          <a:schemeClr val="bg1"/>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70229EB-B85E-49FB-A893-761A7806996B}"/>
              </a:ext>
            </a:extLst>
          </p:cNvPr>
          <p:cNvSpPr>
            <a:spLocks noGrp="1"/>
          </p:cNvSpPr>
          <p:nvPr>
            <p:ph type="pic" sz="quarter" idx="11"/>
          </p:nvPr>
        </p:nvSpPr>
        <p:spPr>
          <a:xfrm>
            <a:off x="7269617" y="0"/>
            <a:ext cx="4922382" cy="6858000"/>
          </a:xfrm>
          <a:custGeom>
            <a:avLst/>
            <a:gdLst>
              <a:gd name="connsiteX0" fmla="*/ 1632333 w 4922382"/>
              <a:gd name="connsiteY0" fmla="*/ 0 h 6858000"/>
              <a:gd name="connsiteX1" fmla="*/ 4922382 w 4922382"/>
              <a:gd name="connsiteY1" fmla="*/ 0 h 6858000"/>
              <a:gd name="connsiteX2" fmla="*/ 4922382 w 4922382"/>
              <a:gd name="connsiteY2" fmla="*/ 6858000 h 6858000"/>
              <a:gd name="connsiteX3" fmla="*/ 1326515 w 4922382"/>
              <a:gd name="connsiteY3" fmla="*/ 6858000 h 6858000"/>
              <a:gd name="connsiteX4" fmla="*/ 1229461 w 4922382"/>
              <a:gd name="connsiteY4" fmla="*/ 6756204 h 6858000"/>
              <a:gd name="connsiteX5" fmla="*/ 0 w 4922382"/>
              <a:gd name="connsiteY5" fmla="*/ 3574066 h 6858000"/>
              <a:gd name="connsiteX6" fmla="*/ 1550528 w 4922382"/>
              <a:gd name="connsiteY6" fmla="*/ 708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2382" h="6858000">
                <a:moveTo>
                  <a:pt x="1632333" y="0"/>
                </a:moveTo>
                <a:lnTo>
                  <a:pt x="4922382" y="0"/>
                </a:lnTo>
                <a:lnTo>
                  <a:pt x="4922382" y="6858000"/>
                </a:lnTo>
                <a:lnTo>
                  <a:pt x="1326515" y="6858000"/>
                </a:lnTo>
                <a:lnTo>
                  <a:pt x="1229461" y="6756204"/>
                </a:lnTo>
                <a:cubicBezTo>
                  <a:pt x="465576" y="5915743"/>
                  <a:pt x="0" y="4799275"/>
                  <a:pt x="0" y="3574066"/>
                </a:cubicBezTo>
                <a:cubicBezTo>
                  <a:pt x="0" y="2185496"/>
                  <a:pt x="598007" y="936598"/>
                  <a:pt x="1550528" y="70861"/>
                </a:cubicBezTo>
                <a:close/>
              </a:path>
            </a:pathLst>
          </a:custGeom>
          <a:solidFill>
            <a:schemeClr val="bg1">
              <a:lumMod val="95000"/>
            </a:schemeClr>
          </a:solidFill>
        </p:spPr>
        <p:txBody>
          <a:bodyPr wrap="square" anchor="ctr">
            <a:noAutofit/>
          </a:bodyPr>
          <a:lstStyle>
            <a:lvl1pPr marL="0" indent="0" algn="ctr">
              <a:buNone/>
              <a:defRPr lang="fr-FR" dirty="0"/>
            </a:lvl1pPr>
          </a:lstStyle>
          <a:p>
            <a:endParaRPr lang="fr-FR"/>
          </a:p>
        </p:txBody>
      </p:sp>
      <p:sp>
        <p:nvSpPr>
          <p:cNvPr id="9" name="Text Placeholder 21">
            <a:extLst>
              <a:ext uri="{FF2B5EF4-FFF2-40B4-BE49-F238E27FC236}">
                <a16:creationId xmlns:a16="http://schemas.microsoft.com/office/drawing/2014/main" id="{1EE29F07-9CB8-D946-8146-D5C13401E74B}"/>
              </a:ext>
            </a:extLst>
          </p:cNvPr>
          <p:cNvSpPr>
            <a:spLocks noGrp="1"/>
          </p:cNvSpPr>
          <p:nvPr>
            <p:ph type="body" sz="quarter" idx="19" hasCustomPrompt="1"/>
          </p:nvPr>
        </p:nvSpPr>
        <p:spPr>
          <a:xfrm>
            <a:off x="371475" y="2641063"/>
            <a:ext cx="5667998" cy="2787464"/>
          </a:xfrm>
        </p:spPr>
        <p:txBody>
          <a:bodyPr>
            <a:noAutofit/>
          </a:bodyPr>
          <a:lstStyle>
            <a:lvl1pPr marL="0" indent="0">
              <a:lnSpc>
                <a:spcPct val="100000"/>
              </a:lnSpc>
              <a:buNone/>
              <a:defRPr sz="20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at </a:t>
            </a:r>
            <a:r>
              <a:rPr lang="en-US" err="1"/>
              <a:t>sollicitudin</a:t>
            </a:r>
            <a:r>
              <a:rPr lang="en-US"/>
              <a:t> mi. Vestibulum </a:t>
            </a:r>
            <a:r>
              <a:rPr lang="en-US" err="1"/>
              <a:t>varius</a:t>
            </a:r>
            <a:r>
              <a:rPr lang="en-US"/>
              <a:t> </a:t>
            </a:r>
            <a:r>
              <a:rPr lang="en-US" err="1"/>
              <a:t>laoreet</a:t>
            </a:r>
            <a:r>
              <a:rPr lang="en-US"/>
              <a:t> </a:t>
            </a:r>
            <a:r>
              <a:rPr lang="en-US" err="1"/>
              <a:t>varius</a:t>
            </a:r>
            <a:r>
              <a:rPr lang="en-US"/>
              <a:t>. </a:t>
            </a:r>
            <a:r>
              <a:rPr lang="en-US" err="1"/>
              <a:t>Suspendisse</a:t>
            </a:r>
            <a:r>
              <a:rPr lang="en-US"/>
              <a:t> a </a:t>
            </a:r>
            <a:r>
              <a:rPr lang="en-US" err="1"/>
              <a:t>consequat</a:t>
            </a:r>
            <a:r>
              <a:rPr lang="en-US"/>
              <a:t> </a:t>
            </a:r>
            <a:r>
              <a:rPr lang="en-US" err="1"/>
              <a:t>risus</a:t>
            </a:r>
            <a:r>
              <a:rPr lang="en-US"/>
              <a:t>, ac </a:t>
            </a:r>
            <a:r>
              <a:rPr lang="en-US" err="1"/>
              <a:t>pretium</a:t>
            </a:r>
            <a:r>
              <a:rPr lang="en-US"/>
              <a:t> diam. </a:t>
            </a:r>
            <a:r>
              <a:rPr lang="en-US" err="1"/>
              <a:t>Nulla</a:t>
            </a:r>
            <a:r>
              <a:rPr lang="en-US"/>
              <a:t> </a:t>
            </a:r>
            <a:r>
              <a:rPr lang="en-US" err="1"/>
              <a:t>facilisi</a:t>
            </a:r>
            <a:r>
              <a:rPr lang="en-US"/>
              <a:t>. </a:t>
            </a:r>
            <a:r>
              <a:rPr lang="en-US" err="1"/>
              <a:t>Etiam</a:t>
            </a:r>
            <a:r>
              <a:rPr lang="en-US"/>
              <a:t> </a:t>
            </a:r>
            <a:r>
              <a:rPr lang="en-US" err="1"/>
              <a:t>mattis</a:t>
            </a:r>
            <a:r>
              <a:rPr lang="en-US"/>
              <a:t> </a:t>
            </a:r>
            <a:r>
              <a:rPr lang="en-US" err="1"/>
              <a:t>nunc</a:t>
            </a:r>
            <a:r>
              <a:rPr lang="en-US"/>
              <a:t> magna, dictum </a:t>
            </a:r>
            <a:r>
              <a:rPr lang="en-US" err="1"/>
              <a:t>tristique</a:t>
            </a:r>
            <a:r>
              <a:rPr lang="en-US"/>
              <a:t> </a:t>
            </a:r>
            <a:r>
              <a:rPr lang="en-US" err="1"/>
              <a:t>lectus</a:t>
            </a:r>
            <a:r>
              <a:rPr lang="en-US"/>
              <a:t> </a:t>
            </a:r>
            <a:r>
              <a:rPr lang="en-US" err="1"/>
              <a:t>laoreet</a:t>
            </a:r>
            <a:r>
              <a:rPr lang="en-US"/>
              <a:t> id. Donec dolor </a:t>
            </a:r>
            <a:r>
              <a:rPr lang="en-US" err="1"/>
              <a:t>tellus</a:t>
            </a:r>
            <a:r>
              <a:rPr lang="en-US"/>
              <a:t>, </a:t>
            </a:r>
            <a:r>
              <a:rPr lang="en-US" err="1"/>
              <a:t>dapibus</a:t>
            </a:r>
            <a:r>
              <a:rPr lang="en-US"/>
              <a:t> </a:t>
            </a:r>
            <a:r>
              <a:rPr lang="en-US" err="1"/>
              <a:t>eget</a:t>
            </a:r>
            <a:r>
              <a:rPr lang="en-US"/>
              <a:t> diam sed, maximus pulvinar sem. Ut maximus </a:t>
            </a:r>
            <a:r>
              <a:rPr lang="en-US" err="1"/>
              <a:t>sodales</a:t>
            </a:r>
            <a:r>
              <a:rPr lang="en-US"/>
              <a:t> </a:t>
            </a:r>
            <a:r>
              <a:rPr lang="en-US" err="1"/>
              <a:t>varius</a:t>
            </a:r>
            <a:r>
              <a:rPr lang="en-US"/>
              <a:t>. </a:t>
            </a:r>
            <a:r>
              <a:rPr lang="en-US" err="1"/>
              <a:t>Praesent</a:t>
            </a:r>
            <a:r>
              <a:rPr lang="en-US"/>
              <a:t> </a:t>
            </a:r>
            <a:r>
              <a:rPr lang="en-US" err="1"/>
              <a:t>eu</a:t>
            </a:r>
            <a:r>
              <a:rPr lang="en-US"/>
              <a:t> </a:t>
            </a:r>
            <a:r>
              <a:rPr lang="en-US" err="1"/>
              <a:t>felis</a:t>
            </a:r>
            <a:r>
              <a:rPr lang="en-US"/>
              <a:t> in </a:t>
            </a:r>
            <a:r>
              <a:rPr lang="en-US" err="1"/>
              <a:t>arcu</a:t>
            </a:r>
            <a:r>
              <a:rPr lang="en-US"/>
              <a:t> semper maximus. </a:t>
            </a:r>
            <a:endParaRPr lang="fr-FR"/>
          </a:p>
        </p:txBody>
      </p:sp>
      <p:sp>
        <p:nvSpPr>
          <p:cNvPr id="13" name="Title 1">
            <a:extLst>
              <a:ext uri="{FF2B5EF4-FFF2-40B4-BE49-F238E27FC236}">
                <a16:creationId xmlns:a16="http://schemas.microsoft.com/office/drawing/2014/main" id="{37E73B0C-AAF9-D844-BAC4-4763E5D04456}"/>
              </a:ext>
            </a:extLst>
          </p:cNvPr>
          <p:cNvSpPr>
            <a:spLocks noGrp="1"/>
          </p:cNvSpPr>
          <p:nvPr>
            <p:ph type="ctrTitle" hasCustomPrompt="1"/>
          </p:nvPr>
        </p:nvSpPr>
        <p:spPr>
          <a:xfrm>
            <a:off x="380373" y="1160463"/>
            <a:ext cx="5715626" cy="1189198"/>
          </a:xfrm>
        </p:spPr>
        <p:txBody>
          <a:bodyPr anchor="t">
            <a:noAutofit/>
          </a:bodyPr>
          <a:lstStyle>
            <a:lvl1pPr algn="l">
              <a:defRPr sz="4000" b="1" spc="-150">
                <a:latin typeface="Arial" panose="020B0604020202020204" pitchFamily="34" charset="0"/>
                <a:cs typeface="Arial" panose="020B0604020202020204" pitchFamily="34" charset="0"/>
              </a:defRPr>
            </a:lvl1pPr>
          </a:lstStyle>
          <a:p>
            <a:r>
              <a:rPr lang="en-US" err="1"/>
              <a:t>Titre</a:t>
            </a:r>
            <a:r>
              <a:rPr lang="en-US"/>
              <a:t> de </a:t>
            </a:r>
            <a:br>
              <a:rPr lang="en-US"/>
            </a:br>
            <a:r>
              <a:rPr lang="en-US"/>
              <a:t>la section</a:t>
            </a:r>
            <a:endParaRPr lang="fr-FR"/>
          </a:p>
        </p:txBody>
      </p:sp>
      <p:sp>
        <p:nvSpPr>
          <p:cNvPr id="6" name="Espace réservé du texte 4">
            <a:extLst>
              <a:ext uri="{FF2B5EF4-FFF2-40B4-BE49-F238E27FC236}">
                <a16:creationId xmlns:a16="http://schemas.microsoft.com/office/drawing/2014/main" id="{D5CE8485-B477-D640-8D90-E571D875C094}"/>
              </a:ext>
            </a:extLst>
          </p:cNvPr>
          <p:cNvSpPr>
            <a:spLocks noGrp="1"/>
          </p:cNvSpPr>
          <p:nvPr>
            <p:ph type="body" sz="quarter" idx="26" hasCustomPrompt="1"/>
          </p:nvPr>
        </p:nvSpPr>
        <p:spPr>
          <a:xfrm>
            <a:off x="371475" y="333375"/>
            <a:ext cx="3105150" cy="258446"/>
          </a:xfrm>
        </p:spPr>
        <p:txBody>
          <a:bodyPr>
            <a:normAutofit/>
          </a:bodyPr>
          <a:lstStyle>
            <a:lvl1pPr marL="0" indent="0" algn="l">
              <a:buNone/>
              <a:defRPr sz="1200" b="1"/>
            </a:lvl1pPr>
          </a:lstStyle>
          <a:p>
            <a:pPr lvl="0"/>
            <a:r>
              <a:rPr lang="fr-CA"/>
              <a:t>SECTION</a:t>
            </a:r>
            <a:endParaRPr lang="fr-FR"/>
          </a:p>
        </p:txBody>
      </p:sp>
      <p:pic>
        <p:nvPicPr>
          <p:cNvPr id="8" name="Picture 7" descr="A picture containing shape&#10;&#10;Description automatically generated">
            <a:extLst>
              <a:ext uri="{FF2B5EF4-FFF2-40B4-BE49-F238E27FC236}">
                <a16:creationId xmlns:a16="http://schemas.microsoft.com/office/drawing/2014/main" id="{50B638B5-76C4-485F-9A43-73184EBDE5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1714" y="6032665"/>
            <a:ext cx="1812299" cy="608631"/>
          </a:xfrm>
          <a:prstGeom prst="rect">
            <a:avLst/>
          </a:prstGeom>
        </p:spPr>
      </p:pic>
      <p:sp>
        <p:nvSpPr>
          <p:cNvPr id="7" name="Slide Number Placeholder 5">
            <a:extLst>
              <a:ext uri="{FF2B5EF4-FFF2-40B4-BE49-F238E27FC236}">
                <a16:creationId xmlns:a16="http://schemas.microsoft.com/office/drawing/2014/main" id="{55832C7A-0A30-A523-405A-DC3A363C01FE}"/>
              </a:ext>
            </a:extLst>
          </p:cNvPr>
          <p:cNvSpPr>
            <a:spLocks noGrp="1"/>
          </p:cNvSpPr>
          <p:nvPr>
            <p:ph type="sldNum" sz="quarter" idx="4"/>
          </p:nvPr>
        </p:nvSpPr>
        <p:spPr>
          <a:xfrm>
            <a:off x="9096498" y="6357769"/>
            <a:ext cx="2743200" cy="274302"/>
          </a:xfrm>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‹N°›</a:t>
            </a:fld>
            <a:endParaRPr lang="fr-FR"/>
          </a:p>
        </p:txBody>
      </p:sp>
    </p:spTree>
    <p:extLst>
      <p:ext uri="{BB962C8B-B14F-4D97-AF65-F5344CB8AC3E}">
        <p14:creationId xmlns:p14="http://schemas.microsoft.com/office/powerpoint/2010/main" val="19401427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itation_Vert">
    <p:bg>
      <p:bgPr>
        <a:solidFill>
          <a:schemeClr val="accen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8391058" cy="4497042"/>
          </a:xfrm>
        </p:spPr>
        <p:txBody>
          <a:bodyPr anchor="ctr">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18805304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itation_Vert pâ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8391058" cy="4497042"/>
          </a:xfrm>
        </p:spPr>
        <p:txBody>
          <a:bodyPr anchor="ctr">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24885410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itation_Jaune">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8391058" cy="4497042"/>
          </a:xfrm>
        </p:spPr>
        <p:txBody>
          <a:bodyPr anchor="ctr">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36556659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itation_Jaune pâ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8391058" cy="4497042"/>
          </a:xfrm>
        </p:spPr>
        <p:txBody>
          <a:bodyPr anchor="ctr">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13254089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itation 2_Vert">
    <p:bg>
      <p:bgPr>
        <a:solidFill>
          <a:schemeClr val="accen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5246277" cy="2109853"/>
          </a:xfrm>
        </p:spPr>
        <p:txBody>
          <a:bodyPr anchor="b">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4" name="Text Placeholder 3">
            <a:extLst>
              <a:ext uri="{FF2B5EF4-FFF2-40B4-BE49-F238E27FC236}">
                <a16:creationId xmlns:a16="http://schemas.microsoft.com/office/drawing/2014/main" id="{92326629-8370-63C8-AA8D-A4AAAA9D0EDB}"/>
              </a:ext>
            </a:extLst>
          </p:cNvPr>
          <p:cNvSpPr>
            <a:spLocks noGrp="1"/>
          </p:cNvSpPr>
          <p:nvPr>
            <p:ph type="body" sz="quarter" idx="12" hasCustomPrompt="1"/>
          </p:nvPr>
        </p:nvSpPr>
        <p:spPr>
          <a:xfrm>
            <a:off x="374651" y="3484409"/>
            <a:ext cx="5246276" cy="2111675"/>
          </a:xfrm>
        </p:spPr>
        <p:txBody>
          <a:bodyPr>
            <a:noAutofit/>
          </a:bodyPr>
          <a:lstStyle>
            <a:lvl1pPr marL="0" indent="0">
              <a:spcBef>
                <a:spcPts val="0"/>
              </a:spcBef>
              <a:buNone/>
              <a:defRPr sz="3200"/>
            </a:lvl1pPr>
          </a:lstStyle>
          <a:p>
            <a:pPr lvl="0"/>
            <a:r>
              <a:rPr lang="fr-CA" noProof="1"/>
              <a:t>Texte</a:t>
            </a:r>
          </a:p>
        </p:txBody>
      </p:sp>
      <p:sp>
        <p:nvSpPr>
          <p:cNvPr id="6" name="Oval 5">
            <a:extLst>
              <a:ext uri="{FF2B5EF4-FFF2-40B4-BE49-F238E27FC236}">
                <a16:creationId xmlns:a16="http://schemas.microsoft.com/office/drawing/2014/main" id="{9A3CBB47-015F-51F3-94A1-6C57A106C3A5}"/>
              </a:ext>
            </a:extLst>
          </p:cNvPr>
          <p:cNvSpPr>
            <a:spLocks noChangeAspect="1"/>
          </p:cNvSpPr>
          <p:nvPr userDrawn="1"/>
        </p:nvSpPr>
        <p:spPr>
          <a:xfrm>
            <a:off x="5983706" y="1088686"/>
            <a:ext cx="5536704" cy="5536704"/>
          </a:xfrm>
          <a:prstGeom prst="ellipse">
            <a:avLst/>
          </a:prstGeom>
          <a:solidFill>
            <a:schemeClr val="accent1">
              <a:lumMod val="20000"/>
              <a:lumOff val="8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2" name="Oval 11">
            <a:extLst>
              <a:ext uri="{FF2B5EF4-FFF2-40B4-BE49-F238E27FC236}">
                <a16:creationId xmlns:a16="http://schemas.microsoft.com/office/drawing/2014/main" id="{B42C5798-E1AF-E37F-1DE2-7C6485EF0AA7}"/>
              </a:ext>
            </a:extLst>
          </p:cNvPr>
          <p:cNvSpPr>
            <a:spLocks noChangeAspect="1"/>
          </p:cNvSpPr>
          <p:nvPr userDrawn="1"/>
        </p:nvSpPr>
        <p:spPr>
          <a:xfrm>
            <a:off x="6427863" y="1524910"/>
            <a:ext cx="4633024" cy="4633024"/>
          </a:xfrm>
          <a:prstGeom prst="ellipse">
            <a:avLst/>
          </a:prstGeom>
          <a:solidFill>
            <a:schemeClr val="accent1">
              <a:lumMod val="20000"/>
              <a:lumOff val="8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5" name="Oval 14">
            <a:extLst>
              <a:ext uri="{FF2B5EF4-FFF2-40B4-BE49-F238E27FC236}">
                <a16:creationId xmlns:a16="http://schemas.microsoft.com/office/drawing/2014/main" id="{E4BB4991-9CCA-3D45-22BA-54EEE278A65A}"/>
              </a:ext>
            </a:extLst>
          </p:cNvPr>
          <p:cNvSpPr>
            <a:spLocks noChangeAspect="1"/>
          </p:cNvSpPr>
          <p:nvPr userDrawn="1"/>
        </p:nvSpPr>
        <p:spPr>
          <a:xfrm>
            <a:off x="6949376" y="2037139"/>
            <a:ext cx="3608565" cy="3608565"/>
          </a:xfrm>
          <a:prstGeom prst="ellipse">
            <a:avLst/>
          </a:prstGeom>
          <a:solidFill>
            <a:schemeClr val="accent1">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6" name="Oval 15">
            <a:extLst>
              <a:ext uri="{FF2B5EF4-FFF2-40B4-BE49-F238E27FC236}">
                <a16:creationId xmlns:a16="http://schemas.microsoft.com/office/drawing/2014/main" id="{1B0CAABF-3D0D-2FCE-C6AC-16190C1E38D0}"/>
              </a:ext>
            </a:extLst>
          </p:cNvPr>
          <p:cNvSpPr>
            <a:spLocks noChangeAspect="1"/>
          </p:cNvSpPr>
          <p:nvPr userDrawn="1"/>
        </p:nvSpPr>
        <p:spPr>
          <a:xfrm>
            <a:off x="7470292" y="2559655"/>
            <a:ext cx="2563531" cy="2563531"/>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7" name="Text Placeholder 6">
            <a:extLst>
              <a:ext uri="{FF2B5EF4-FFF2-40B4-BE49-F238E27FC236}">
                <a16:creationId xmlns:a16="http://schemas.microsoft.com/office/drawing/2014/main" id="{ABAC8CA4-9B55-014A-67DF-19FBF09CE058}"/>
              </a:ext>
            </a:extLst>
          </p:cNvPr>
          <p:cNvSpPr>
            <a:spLocks noGrp="1"/>
          </p:cNvSpPr>
          <p:nvPr>
            <p:ph type="body" sz="quarter" idx="13" hasCustomPrompt="1"/>
          </p:nvPr>
        </p:nvSpPr>
        <p:spPr>
          <a:xfrm>
            <a:off x="7452322" y="2559655"/>
            <a:ext cx="2581501" cy="2563531"/>
          </a:xfrm>
        </p:spPr>
        <p:txBody>
          <a:bodyPr anchor="ctr">
            <a:noAutofit/>
          </a:bodyPr>
          <a:lstStyle>
            <a:lvl1pPr marL="0" indent="0" algn="ctr">
              <a:lnSpc>
                <a:spcPct val="100000"/>
              </a:lnSpc>
              <a:spcBef>
                <a:spcPts val="0"/>
              </a:spcBef>
              <a:buNone/>
              <a:defRPr lang="fr-CA" sz="7200" b="1" kern="1200" dirty="0">
                <a:solidFill>
                  <a:schemeClr val="tx1"/>
                </a:solidFill>
                <a:latin typeface="+mj-lt"/>
                <a:ea typeface="+mj-ea"/>
                <a:cs typeface="+mj-cs"/>
              </a:defRPr>
            </a:lvl1pPr>
          </a:lstStyle>
          <a:p>
            <a:pPr lvl="0"/>
            <a:r>
              <a:rPr lang="fr-CA" dirty="0"/>
              <a:t>%</a:t>
            </a:r>
          </a:p>
        </p:txBody>
      </p:sp>
    </p:spTree>
    <p:extLst>
      <p:ext uri="{BB962C8B-B14F-4D97-AF65-F5344CB8AC3E}">
        <p14:creationId xmlns:p14="http://schemas.microsoft.com/office/powerpoint/2010/main" val="17523357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itation 2_Vert pâ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5246277" cy="2109853"/>
          </a:xfrm>
        </p:spPr>
        <p:txBody>
          <a:bodyPr anchor="b">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4" name="Text Placeholder 3">
            <a:extLst>
              <a:ext uri="{FF2B5EF4-FFF2-40B4-BE49-F238E27FC236}">
                <a16:creationId xmlns:a16="http://schemas.microsoft.com/office/drawing/2014/main" id="{92326629-8370-63C8-AA8D-A4AAAA9D0EDB}"/>
              </a:ext>
            </a:extLst>
          </p:cNvPr>
          <p:cNvSpPr>
            <a:spLocks noGrp="1"/>
          </p:cNvSpPr>
          <p:nvPr>
            <p:ph type="body" sz="quarter" idx="12" hasCustomPrompt="1"/>
          </p:nvPr>
        </p:nvSpPr>
        <p:spPr>
          <a:xfrm>
            <a:off x="374651" y="3484409"/>
            <a:ext cx="5246276" cy="2111675"/>
          </a:xfrm>
        </p:spPr>
        <p:txBody>
          <a:bodyPr>
            <a:noAutofit/>
          </a:bodyPr>
          <a:lstStyle>
            <a:lvl1pPr marL="0" indent="0">
              <a:spcBef>
                <a:spcPts val="0"/>
              </a:spcBef>
              <a:buNone/>
              <a:defRPr sz="3200"/>
            </a:lvl1pPr>
          </a:lstStyle>
          <a:p>
            <a:pPr lvl="0"/>
            <a:r>
              <a:rPr lang="fr-CA" noProof="1"/>
              <a:t>Texte</a:t>
            </a:r>
          </a:p>
        </p:txBody>
      </p:sp>
      <p:sp>
        <p:nvSpPr>
          <p:cNvPr id="6" name="Oval 5">
            <a:extLst>
              <a:ext uri="{FF2B5EF4-FFF2-40B4-BE49-F238E27FC236}">
                <a16:creationId xmlns:a16="http://schemas.microsoft.com/office/drawing/2014/main" id="{9A3CBB47-015F-51F3-94A1-6C57A106C3A5}"/>
              </a:ext>
            </a:extLst>
          </p:cNvPr>
          <p:cNvSpPr>
            <a:spLocks noChangeAspect="1"/>
          </p:cNvSpPr>
          <p:nvPr userDrawn="1"/>
        </p:nvSpPr>
        <p:spPr>
          <a:xfrm>
            <a:off x="5983706" y="1088686"/>
            <a:ext cx="5536704" cy="5536704"/>
          </a:xfrm>
          <a:prstGeom prst="ellipse">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2" name="Oval 11">
            <a:extLst>
              <a:ext uri="{FF2B5EF4-FFF2-40B4-BE49-F238E27FC236}">
                <a16:creationId xmlns:a16="http://schemas.microsoft.com/office/drawing/2014/main" id="{B42C5798-E1AF-E37F-1DE2-7C6485EF0AA7}"/>
              </a:ext>
            </a:extLst>
          </p:cNvPr>
          <p:cNvSpPr>
            <a:spLocks noChangeAspect="1"/>
          </p:cNvSpPr>
          <p:nvPr userDrawn="1"/>
        </p:nvSpPr>
        <p:spPr>
          <a:xfrm>
            <a:off x="6427863" y="1524910"/>
            <a:ext cx="4633024" cy="4633024"/>
          </a:xfrm>
          <a:prstGeom prst="ellipse">
            <a:avLst/>
          </a:prstGeom>
          <a:solidFill>
            <a:schemeClr val="accent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5" name="Oval 14">
            <a:extLst>
              <a:ext uri="{FF2B5EF4-FFF2-40B4-BE49-F238E27FC236}">
                <a16:creationId xmlns:a16="http://schemas.microsoft.com/office/drawing/2014/main" id="{E4BB4991-9CCA-3D45-22BA-54EEE278A65A}"/>
              </a:ext>
            </a:extLst>
          </p:cNvPr>
          <p:cNvSpPr>
            <a:spLocks noChangeAspect="1"/>
          </p:cNvSpPr>
          <p:nvPr userDrawn="1"/>
        </p:nvSpPr>
        <p:spPr>
          <a:xfrm>
            <a:off x="6949376" y="2037139"/>
            <a:ext cx="3608565" cy="3608565"/>
          </a:xfrm>
          <a:prstGeom prst="ellipse">
            <a:avLst/>
          </a:prstGeom>
          <a:solidFill>
            <a:schemeClr val="accent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6" name="Oval 15">
            <a:extLst>
              <a:ext uri="{FF2B5EF4-FFF2-40B4-BE49-F238E27FC236}">
                <a16:creationId xmlns:a16="http://schemas.microsoft.com/office/drawing/2014/main" id="{1B0CAABF-3D0D-2FCE-C6AC-16190C1E38D0}"/>
              </a:ext>
            </a:extLst>
          </p:cNvPr>
          <p:cNvSpPr>
            <a:spLocks noChangeAspect="1"/>
          </p:cNvSpPr>
          <p:nvPr userDrawn="1"/>
        </p:nvSpPr>
        <p:spPr>
          <a:xfrm>
            <a:off x="7470292" y="2559655"/>
            <a:ext cx="2563531" cy="2563531"/>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7" name="Text Placeholder 6">
            <a:extLst>
              <a:ext uri="{FF2B5EF4-FFF2-40B4-BE49-F238E27FC236}">
                <a16:creationId xmlns:a16="http://schemas.microsoft.com/office/drawing/2014/main" id="{ABAC8CA4-9B55-014A-67DF-19FBF09CE058}"/>
              </a:ext>
            </a:extLst>
          </p:cNvPr>
          <p:cNvSpPr>
            <a:spLocks noGrp="1"/>
          </p:cNvSpPr>
          <p:nvPr>
            <p:ph type="body" sz="quarter" idx="13" hasCustomPrompt="1"/>
          </p:nvPr>
        </p:nvSpPr>
        <p:spPr>
          <a:xfrm>
            <a:off x="7452322" y="2559655"/>
            <a:ext cx="2581501" cy="2563531"/>
          </a:xfrm>
        </p:spPr>
        <p:txBody>
          <a:bodyPr anchor="ctr">
            <a:noAutofit/>
          </a:bodyPr>
          <a:lstStyle>
            <a:lvl1pPr marL="0" indent="0" algn="ctr">
              <a:lnSpc>
                <a:spcPct val="100000"/>
              </a:lnSpc>
              <a:spcBef>
                <a:spcPts val="0"/>
              </a:spcBef>
              <a:buNone/>
              <a:defRPr lang="fr-CA" sz="7200" b="1" kern="1200" dirty="0">
                <a:solidFill>
                  <a:schemeClr val="tx1"/>
                </a:solidFill>
                <a:latin typeface="+mj-lt"/>
                <a:ea typeface="+mj-ea"/>
                <a:cs typeface="+mj-cs"/>
              </a:defRPr>
            </a:lvl1pPr>
          </a:lstStyle>
          <a:p>
            <a:pPr lvl="0"/>
            <a:r>
              <a:rPr lang="fr-CA" dirty="0"/>
              <a:t>%</a:t>
            </a:r>
          </a:p>
        </p:txBody>
      </p:sp>
    </p:spTree>
    <p:extLst>
      <p:ext uri="{BB962C8B-B14F-4D97-AF65-F5344CB8AC3E}">
        <p14:creationId xmlns:p14="http://schemas.microsoft.com/office/powerpoint/2010/main" val="19466232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itation 2_Jaune">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5246277" cy="2109853"/>
          </a:xfrm>
        </p:spPr>
        <p:txBody>
          <a:bodyPr anchor="b">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4" name="Text Placeholder 3">
            <a:extLst>
              <a:ext uri="{FF2B5EF4-FFF2-40B4-BE49-F238E27FC236}">
                <a16:creationId xmlns:a16="http://schemas.microsoft.com/office/drawing/2014/main" id="{92326629-8370-63C8-AA8D-A4AAAA9D0EDB}"/>
              </a:ext>
            </a:extLst>
          </p:cNvPr>
          <p:cNvSpPr>
            <a:spLocks noGrp="1"/>
          </p:cNvSpPr>
          <p:nvPr>
            <p:ph type="body" sz="quarter" idx="12" hasCustomPrompt="1"/>
          </p:nvPr>
        </p:nvSpPr>
        <p:spPr>
          <a:xfrm>
            <a:off x="374651" y="3484409"/>
            <a:ext cx="5246276" cy="2111675"/>
          </a:xfrm>
        </p:spPr>
        <p:txBody>
          <a:bodyPr>
            <a:noAutofit/>
          </a:bodyPr>
          <a:lstStyle>
            <a:lvl1pPr marL="0" indent="0">
              <a:spcBef>
                <a:spcPts val="0"/>
              </a:spcBef>
              <a:buNone/>
              <a:defRPr sz="3200"/>
            </a:lvl1pPr>
          </a:lstStyle>
          <a:p>
            <a:pPr lvl="0"/>
            <a:r>
              <a:rPr lang="fr-CA" noProof="1"/>
              <a:t>Texte</a:t>
            </a:r>
          </a:p>
        </p:txBody>
      </p:sp>
      <p:sp>
        <p:nvSpPr>
          <p:cNvPr id="6" name="Oval 5">
            <a:extLst>
              <a:ext uri="{FF2B5EF4-FFF2-40B4-BE49-F238E27FC236}">
                <a16:creationId xmlns:a16="http://schemas.microsoft.com/office/drawing/2014/main" id="{9A3CBB47-015F-51F3-94A1-6C57A106C3A5}"/>
              </a:ext>
            </a:extLst>
          </p:cNvPr>
          <p:cNvSpPr>
            <a:spLocks noChangeAspect="1"/>
          </p:cNvSpPr>
          <p:nvPr userDrawn="1"/>
        </p:nvSpPr>
        <p:spPr>
          <a:xfrm>
            <a:off x="5983706" y="1088686"/>
            <a:ext cx="5536704" cy="5536704"/>
          </a:xfrm>
          <a:prstGeom prst="ellipse">
            <a:avLst/>
          </a:prstGeom>
          <a:solidFill>
            <a:schemeClr val="accent2">
              <a:lumMod val="20000"/>
              <a:lumOff val="8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2" name="Oval 11">
            <a:extLst>
              <a:ext uri="{FF2B5EF4-FFF2-40B4-BE49-F238E27FC236}">
                <a16:creationId xmlns:a16="http://schemas.microsoft.com/office/drawing/2014/main" id="{B42C5798-E1AF-E37F-1DE2-7C6485EF0AA7}"/>
              </a:ext>
            </a:extLst>
          </p:cNvPr>
          <p:cNvSpPr>
            <a:spLocks noChangeAspect="1"/>
          </p:cNvSpPr>
          <p:nvPr userDrawn="1"/>
        </p:nvSpPr>
        <p:spPr>
          <a:xfrm>
            <a:off x="6427863" y="1524910"/>
            <a:ext cx="4633024" cy="4633024"/>
          </a:xfrm>
          <a:prstGeom prst="ellipse">
            <a:avLst/>
          </a:prstGeom>
          <a:solidFill>
            <a:schemeClr val="accent2">
              <a:lumMod val="20000"/>
              <a:lumOff val="8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5" name="Oval 14">
            <a:extLst>
              <a:ext uri="{FF2B5EF4-FFF2-40B4-BE49-F238E27FC236}">
                <a16:creationId xmlns:a16="http://schemas.microsoft.com/office/drawing/2014/main" id="{E4BB4991-9CCA-3D45-22BA-54EEE278A65A}"/>
              </a:ext>
            </a:extLst>
          </p:cNvPr>
          <p:cNvSpPr>
            <a:spLocks noChangeAspect="1"/>
          </p:cNvSpPr>
          <p:nvPr userDrawn="1"/>
        </p:nvSpPr>
        <p:spPr>
          <a:xfrm>
            <a:off x="6949376" y="2037139"/>
            <a:ext cx="3608565" cy="3608565"/>
          </a:xfrm>
          <a:prstGeom prst="ellipse">
            <a:avLst/>
          </a:prstGeom>
          <a:solidFill>
            <a:schemeClr val="accent2">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6" name="Oval 15">
            <a:extLst>
              <a:ext uri="{FF2B5EF4-FFF2-40B4-BE49-F238E27FC236}">
                <a16:creationId xmlns:a16="http://schemas.microsoft.com/office/drawing/2014/main" id="{1B0CAABF-3D0D-2FCE-C6AC-16190C1E38D0}"/>
              </a:ext>
            </a:extLst>
          </p:cNvPr>
          <p:cNvSpPr>
            <a:spLocks noChangeAspect="1"/>
          </p:cNvSpPr>
          <p:nvPr userDrawn="1"/>
        </p:nvSpPr>
        <p:spPr>
          <a:xfrm>
            <a:off x="7470292" y="2559655"/>
            <a:ext cx="2563531" cy="2563531"/>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7" name="Text Placeholder 6">
            <a:extLst>
              <a:ext uri="{FF2B5EF4-FFF2-40B4-BE49-F238E27FC236}">
                <a16:creationId xmlns:a16="http://schemas.microsoft.com/office/drawing/2014/main" id="{ABAC8CA4-9B55-014A-67DF-19FBF09CE058}"/>
              </a:ext>
            </a:extLst>
          </p:cNvPr>
          <p:cNvSpPr>
            <a:spLocks noGrp="1"/>
          </p:cNvSpPr>
          <p:nvPr>
            <p:ph type="body" sz="quarter" idx="13" hasCustomPrompt="1"/>
          </p:nvPr>
        </p:nvSpPr>
        <p:spPr>
          <a:xfrm>
            <a:off x="7452322" y="2559655"/>
            <a:ext cx="2581501" cy="2563531"/>
          </a:xfrm>
        </p:spPr>
        <p:txBody>
          <a:bodyPr anchor="ctr">
            <a:noAutofit/>
          </a:bodyPr>
          <a:lstStyle>
            <a:lvl1pPr marL="0" indent="0" algn="ctr">
              <a:lnSpc>
                <a:spcPct val="100000"/>
              </a:lnSpc>
              <a:spcBef>
                <a:spcPts val="0"/>
              </a:spcBef>
              <a:buNone/>
              <a:defRPr lang="fr-CA" sz="7200" b="1" kern="1200" dirty="0">
                <a:solidFill>
                  <a:schemeClr val="tx1"/>
                </a:solidFill>
                <a:latin typeface="+mj-lt"/>
                <a:ea typeface="+mj-ea"/>
                <a:cs typeface="+mj-cs"/>
              </a:defRPr>
            </a:lvl1pPr>
          </a:lstStyle>
          <a:p>
            <a:pPr lvl="0"/>
            <a:r>
              <a:rPr lang="fr-CA" dirty="0"/>
              <a:t>%</a:t>
            </a:r>
          </a:p>
        </p:txBody>
      </p:sp>
    </p:spTree>
    <p:extLst>
      <p:ext uri="{BB962C8B-B14F-4D97-AF65-F5344CB8AC3E}">
        <p14:creationId xmlns:p14="http://schemas.microsoft.com/office/powerpoint/2010/main" val="34139363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itation 2_Jaune pâ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319137"/>
            <a:ext cx="5246277" cy="2109853"/>
          </a:xfrm>
        </p:spPr>
        <p:txBody>
          <a:bodyPr anchor="b">
            <a:noAutofit/>
          </a:bodyPr>
          <a:lstStyle>
            <a:lvl1pPr algn="l">
              <a:lnSpc>
                <a:spcPct val="90000"/>
              </a:lnSpc>
              <a:defRPr sz="4800"/>
            </a:lvl1pPr>
          </a:lstStyle>
          <a:p>
            <a:r>
              <a:rPr lang="fr-FR" dirty="0"/>
              <a:t>Texte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4" name="Text Placeholder 3">
            <a:extLst>
              <a:ext uri="{FF2B5EF4-FFF2-40B4-BE49-F238E27FC236}">
                <a16:creationId xmlns:a16="http://schemas.microsoft.com/office/drawing/2014/main" id="{92326629-8370-63C8-AA8D-A4AAAA9D0EDB}"/>
              </a:ext>
            </a:extLst>
          </p:cNvPr>
          <p:cNvSpPr>
            <a:spLocks noGrp="1"/>
          </p:cNvSpPr>
          <p:nvPr>
            <p:ph type="body" sz="quarter" idx="12" hasCustomPrompt="1"/>
          </p:nvPr>
        </p:nvSpPr>
        <p:spPr>
          <a:xfrm>
            <a:off x="374651" y="3484409"/>
            <a:ext cx="5246276" cy="2111675"/>
          </a:xfrm>
        </p:spPr>
        <p:txBody>
          <a:bodyPr>
            <a:noAutofit/>
          </a:bodyPr>
          <a:lstStyle>
            <a:lvl1pPr marL="0" indent="0">
              <a:spcBef>
                <a:spcPts val="0"/>
              </a:spcBef>
              <a:buNone/>
              <a:defRPr sz="3200"/>
            </a:lvl1pPr>
          </a:lstStyle>
          <a:p>
            <a:pPr lvl="0"/>
            <a:r>
              <a:rPr lang="fr-CA" noProof="1"/>
              <a:t>Texte</a:t>
            </a:r>
          </a:p>
        </p:txBody>
      </p:sp>
      <p:sp>
        <p:nvSpPr>
          <p:cNvPr id="6" name="Oval 5">
            <a:extLst>
              <a:ext uri="{FF2B5EF4-FFF2-40B4-BE49-F238E27FC236}">
                <a16:creationId xmlns:a16="http://schemas.microsoft.com/office/drawing/2014/main" id="{9A3CBB47-015F-51F3-94A1-6C57A106C3A5}"/>
              </a:ext>
            </a:extLst>
          </p:cNvPr>
          <p:cNvSpPr>
            <a:spLocks noChangeAspect="1"/>
          </p:cNvSpPr>
          <p:nvPr userDrawn="1"/>
        </p:nvSpPr>
        <p:spPr>
          <a:xfrm>
            <a:off x="5983706" y="1088686"/>
            <a:ext cx="5536704" cy="5536704"/>
          </a:xfrm>
          <a:prstGeom prst="ellipse">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2" name="Oval 11">
            <a:extLst>
              <a:ext uri="{FF2B5EF4-FFF2-40B4-BE49-F238E27FC236}">
                <a16:creationId xmlns:a16="http://schemas.microsoft.com/office/drawing/2014/main" id="{B42C5798-E1AF-E37F-1DE2-7C6485EF0AA7}"/>
              </a:ext>
            </a:extLst>
          </p:cNvPr>
          <p:cNvSpPr>
            <a:spLocks noChangeAspect="1"/>
          </p:cNvSpPr>
          <p:nvPr userDrawn="1"/>
        </p:nvSpPr>
        <p:spPr>
          <a:xfrm>
            <a:off x="6427863" y="1524910"/>
            <a:ext cx="4633024" cy="4633024"/>
          </a:xfrm>
          <a:prstGeom prst="ellipse">
            <a:avLst/>
          </a:prstGeom>
          <a:solidFill>
            <a:schemeClr val="accent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5" name="Oval 14">
            <a:extLst>
              <a:ext uri="{FF2B5EF4-FFF2-40B4-BE49-F238E27FC236}">
                <a16:creationId xmlns:a16="http://schemas.microsoft.com/office/drawing/2014/main" id="{E4BB4991-9CCA-3D45-22BA-54EEE278A65A}"/>
              </a:ext>
            </a:extLst>
          </p:cNvPr>
          <p:cNvSpPr>
            <a:spLocks noChangeAspect="1"/>
          </p:cNvSpPr>
          <p:nvPr userDrawn="1"/>
        </p:nvSpPr>
        <p:spPr>
          <a:xfrm>
            <a:off x="6949376" y="2037139"/>
            <a:ext cx="3608565" cy="3608565"/>
          </a:xfrm>
          <a:prstGeom prst="ellipse">
            <a:avLst/>
          </a:prstGeom>
          <a:solidFill>
            <a:schemeClr val="accent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16" name="Oval 15">
            <a:extLst>
              <a:ext uri="{FF2B5EF4-FFF2-40B4-BE49-F238E27FC236}">
                <a16:creationId xmlns:a16="http://schemas.microsoft.com/office/drawing/2014/main" id="{1B0CAABF-3D0D-2FCE-C6AC-16190C1E38D0}"/>
              </a:ext>
            </a:extLst>
          </p:cNvPr>
          <p:cNvSpPr>
            <a:spLocks noChangeAspect="1"/>
          </p:cNvSpPr>
          <p:nvPr userDrawn="1"/>
        </p:nvSpPr>
        <p:spPr>
          <a:xfrm>
            <a:off x="7470292" y="2559655"/>
            <a:ext cx="2563531" cy="256353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7" name="Text Placeholder 6">
            <a:extLst>
              <a:ext uri="{FF2B5EF4-FFF2-40B4-BE49-F238E27FC236}">
                <a16:creationId xmlns:a16="http://schemas.microsoft.com/office/drawing/2014/main" id="{ABAC8CA4-9B55-014A-67DF-19FBF09CE058}"/>
              </a:ext>
            </a:extLst>
          </p:cNvPr>
          <p:cNvSpPr>
            <a:spLocks noGrp="1"/>
          </p:cNvSpPr>
          <p:nvPr>
            <p:ph type="body" sz="quarter" idx="13" hasCustomPrompt="1"/>
          </p:nvPr>
        </p:nvSpPr>
        <p:spPr>
          <a:xfrm>
            <a:off x="7452322" y="2559655"/>
            <a:ext cx="2581501" cy="2563531"/>
          </a:xfrm>
        </p:spPr>
        <p:txBody>
          <a:bodyPr anchor="ctr">
            <a:noAutofit/>
          </a:bodyPr>
          <a:lstStyle>
            <a:lvl1pPr marL="0" indent="0" algn="ctr">
              <a:lnSpc>
                <a:spcPct val="100000"/>
              </a:lnSpc>
              <a:spcBef>
                <a:spcPts val="0"/>
              </a:spcBef>
              <a:buNone/>
              <a:defRPr lang="fr-CA" sz="7200" b="1" kern="1200" dirty="0">
                <a:solidFill>
                  <a:schemeClr val="tx1"/>
                </a:solidFill>
                <a:latin typeface="+mj-lt"/>
                <a:ea typeface="+mj-ea"/>
                <a:cs typeface="+mj-cs"/>
              </a:defRPr>
            </a:lvl1pPr>
          </a:lstStyle>
          <a:p>
            <a:pPr lvl="0"/>
            <a:r>
              <a:rPr lang="fr-CA" dirty="0"/>
              <a:t>%</a:t>
            </a:r>
          </a:p>
        </p:txBody>
      </p:sp>
    </p:spTree>
    <p:extLst>
      <p:ext uri="{BB962C8B-B14F-4D97-AF65-F5344CB8AC3E}">
        <p14:creationId xmlns:p14="http://schemas.microsoft.com/office/powerpoint/2010/main" val="26616807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itation 3">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F0745C-028E-8287-3B91-DCEED751E52D}"/>
              </a:ext>
            </a:extLst>
          </p:cNvPr>
          <p:cNvSpPr/>
          <p:nvPr userDrawn="1"/>
        </p:nvSpPr>
        <p:spPr>
          <a:xfrm>
            <a:off x="6095998" y="0"/>
            <a:ext cx="6096002"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27" name="Freeform 26">
            <a:extLst>
              <a:ext uri="{FF2B5EF4-FFF2-40B4-BE49-F238E27FC236}">
                <a16:creationId xmlns:a16="http://schemas.microsoft.com/office/drawing/2014/main" id="{CC216EB8-26E3-7D7A-030B-DABE3FEE3F27}"/>
              </a:ext>
            </a:extLst>
          </p:cNvPr>
          <p:cNvSpPr>
            <a:spLocks noChangeAspect="1"/>
          </p:cNvSpPr>
          <p:nvPr userDrawn="1"/>
        </p:nvSpPr>
        <p:spPr>
          <a:xfrm>
            <a:off x="6717945" y="1041800"/>
            <a:ext cx="4844966" cy="4844966"/>
          </a:xfrm>
          <a:custGeom>
            <a:avLst/>
            <a:gdLst>
              <a:gd name="connsiteX0" fmla="*/ 2422481 w 4844966"/>
              <a:gd name="connsiteY0" fmla="*/ 513065 h 4844966"/>
              <a:gd name="connsiteX1" fmla="*/ 536216 w 4844966"/>
              <a:gd name="connsiteY1" fmla="*/ 2399330 h 4844966"/>
              <a:gd name="connsiteX2" fmla="*/ 2422481 w 4844966"/>
              <a:gd name="connsiteY2" fmla="*/ 4285595 h 4844966"/>
              <a:gd name="connsiteX3" fmla="*/ 4308746 w 4844966"/>
              <a:gd name="connsiteY3" fmla="*/ 2399330 h 4844966"/>
              <a:gd name="connsiteX4" fmla="*/ 2422481 w 4844966"/>
              <a:gd name="connsiteY4" fmla="*/ 513065 h 4844966"/>
              <a:gd name="connsiteX5" fmla="*/ 2422483 w 4844966"/>
              <a:gd name="connsiteY5" fmla="*/ 0 h 4844966"/>
              <a:gd name="connsiteX6" fmla="*/ 4844966 w 4844966"/>
              <a:gd name="connsiteY6" fmla="*/ 2422483 h 4844966"/>
              <a:gd name="connsiteX7" fmla="*/ 2422483 w 4844966"/>
              <a:gd name="connsiteY7" fmla="*/ 4844966 h 4844966"/>
              <a:gd name="connsiteX8" fmla="*/ 0 w 4844966"/>
              <a:gd name="connsiteY8" fmla="*/ 2422483 h 4844966"/>
              <a:gd name="connsiteX9" fmla="*/ 2422483 w 4844966"/>
              <a:gd name="connsiteY9" fmla="*/ 0 h 484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4966" h="4844966">
                <a:moveTo>
                  <a:pt x="2422481" y="513065"/>
                </a:moveTo>
                <a:cubicBezTo>
                  <a:pt x="1380726" y="513065"/>
                  <a:pt x="536216" y="1357575"/>
                  <a:pt x="536216" y="2399330"/>
                </a:cubicBezTo>
                <a:cubicBezTo>
                  <a:pt x="536216" y="3441085"/>
                  <a:pt x="1380726" y="4285595"/>
                  <a:pt x="2422481" y="4285595"/>
                </a:cubicBezTo>
                <a:cubicBezTo>
                  <a:pt x="3464236" y="4285595"/>
                  <a:pt x="4308746" y="3441085"/>
                  <a:pt x="4308746" y="2399330"/>
                </a:cubicBezTo>
                <a:cubicBezTo>
                  <a:pt x="4308746" y="1357575"/>
                  <a:pt x="3464236" y="513065"/>
                  <a:pt x="2422481" y="513065"/>
                </a:cubicBezTo>
                <a:close/>
                <a:moveTo>
                  <a:pt x="2422483" y="0"/>
                </a:moveTo>
                <a:cubicBezTo>
                  <a:pt x="3760383" y="0"/>
                  <a:pt x="4844966" y="1084583"/>
                  <a:pt x="4844966" y="2422483"/>
                </a:cubicBezTo>
                <a:cubicBezTo>
                  <a:pt x="4844966" y="3760383"/>
                  <a:pt x="3760383" y="4844966"/>
                  <a:pt x="2422483" y="4844966"/>
                </a:cubicBezTo>
                <a:cubicBezTo>
                  <a:pt x="1084583" y="4844966"/>
                  <a:pt x="0" y="3760383"/>
                  <a:pt x="0" y="2422483"/>
                </a:cubicBezTo>
                <a:cubicBezTo>
                  <a:pt x="0" y="1084583"/>
                  <a:pt x="1084583" y="0"/>
                  <a:pt x="2422483" y="0"/>
                </a:cubicBezTo>
                <a:close/>
              </a:path>
            </a:pathLst>
          </a:custGeom>
          <a:solidFill>
            <a:srgbClr val="F2CC2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23" name="Freeform 22">
            <a:extLst>
              <a:ext uri="{FF2B5EF4-FFF2-40B4-BE49-F238E27FC236}">
                <a16:creationId xmlns:a16="http://schemas.microsoft.com/office/drawing/2014/main" id="{DA5ADC32-4746-FAB4-3DE3-BBA47D08A2B9}"/>
              </a:ext>
            </a:extLst>
          </p:cNvPr>
          <p:cNvSpPr>
            <a:spLocks noChangeAspect="1"/>
          </p:cNvSpPr>
          <p:nvPr userDrawn="1"/>
        </p:nvSpPr>
        <p:spPr>
          <a:xfrm>
            <a:off x="6172969" y="488310"/>
            <a:ext cx="5905644" cy="5905644"/>
          </a:xfrm>
          <a:custGeom>
            <a:avLst/>
            <a:gdLst>
              <a:gd name="connsiteX0" fmla="*/ 2967460 w 5905644"/>
              <a:gd name="connsiteY0" fmla="*/ 553491 h 5905644"/>
              <a:gd name="connsiteX1" fmla="*/ 544977 w 5905644"/>
              <a:gd name="connsiteY1" fmla="*/ 2975974 h 5905644"/>
              <a:gd name="connsiteX2" fmla="*/ 2967460 w 5905644"/>
              <a:gd name="connsiteY2" fmla="*/ 5398457 h 5905644"/>
              <a:gd name="connsiteX3" fmla="*/ 5389943 w 5905644"/>
              <a:gd name="connsiteY3" fmla="*/ 2975974 h 5905644"/>
              <a:gd name="connsiteX4" fmla="*/ 2967460 w 5905644"/>
              <a:gd name="connsiteY4" fmla="*/ 553491 h 5905644"/>
              <a:gd name="connsiteX5" fmla="*/ 2952822 w 5905644"/>
              <a:gd name="connsiteY5" fmla="*/ 0 h 5905644"/>
              <a:gd name="connsiteX6" fmla="*/ 5905644 w 5905644"/>
              <a:gd name="connsiteY6" fmla="*/ 2952822 h 5905644"/>
              <a:gd name="connsiteX7" fmla="*/ 2952822 w 5905644"/>
              <a:gd name="connsiteY7" fmla="*/ 5905644 h 5905644"/>
              <a:gd name="connsiteX8" fmla="*/ 0 w 5905644"/>
              <a:gd name="connsiteY8" fmla="*/ 2952822 h 5905644"/>
              <a:gd name="connsiteX9" fmla="*/ 2952822 w 5905644"/>
              <a:gd name="connsiteY9" fmla="*/ 0 h 5905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05644" h="5905644">
                <a:moveTo>
                  <a:pt x="2967460" y="553491"/>
                </a:moveTo>
                <a:cubicBezTo>
                  <a:pt x="1629560" y="553491"/>
                  <a:pt x="544977" y="1638074"/>
                  <a:pt x="544977" y="2975974"/>
                </a:cubicBezTo>
                <a:cubicBezTo>
                  <a:pt x="544977" y="4313874"/>
                  <a:pt x="1629560" y="5398457"/>
                  <a:pt x="2967460" y="5398457"/>
                </a:cubicBezTo>
                <a:cubicBezTo>
                  <a:pt x="4305360" y="5398457"/>
                  <a:pt x="5389943" y="4313874"/>
                  <a:pt x="5389943" y="2975974"/>
                </a:cubicBezTo>
                <a:cubicBezTo>
                  <a:pt x="5389943" y="1638074"/>
                  <a:pt x="4305360" y="553491"/>
                  <a:pt x="2967460" y="553491"/>
                </a:cubicBezTo>
                <a:close/>
                <a:moveTo>
                  <a:pt x="2952822" y="0"/>
                </a:moveTo>
                <a:cubicBezTo>
                  <a:pt x="4583621" y="0"/>
                  <a:pt x="5905644" y="1322023"/>
                  <a:pt x="5905644" y="2952822"/>
                </a:cubicBezTo>
                <a:cubicBezTo>
                  <a:pt x="5905644" y="4583621"/>
                  <a:pt x="4583621" y="5905644"/>
                  <a:pt x="2952822" y="5905644"/>
                </a:cubicBezTo>
                <a:cubicBezTo>
                  <a:pt x="1322023" y="5905644"/>
                  <a:pt x="0" y="4583621"/>
                  <a:pt x="0" y="2952822"/>
                </a:cubicBezTo>
                <a:cubicBezTo>
                  <a:pt x="0" y="1322023"/>
                  <a:pt x="1322023" y="0"/>
                  <a:pt x="2952822" y="0"/>
                </a:cubicBezTo>
                <a:close/>
              </a:path>
            </a:pathLst>
          </a:custGeom>
          <a:solidFill>
            <a:srgbClr val="F2CC26">
              <a:alpha val="6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374673" y="959673"/>
            <a:ext cx="3841317" cy="2529830"/>
          </a:xfrm>
        </p:spPr>
        <p:txBody>
          <a:bodyPr anchor="t">
            <a:noAutofit/>
          </a:bodyPr>
          <a:lstStyle>
            <a:lvl1pPr algn="l">
              <a:lnSpc>
                <a:spcPct val="90000"/>
              </a:lnSpc>
              <a:defRPr sz="4800"/>
            </a:lvl1pPr>
          </a:lstStyle>
          <a:p>
            <a:r>
              <a:rPr lang="fr-FR" dirty="0"/>
              <a:t>Texte.</a:t>
            </a:r>
            <a:endParaRPr lang="fr-CA" dirty="0"/>
          </a:p>
        </p:txBody>
      </p:sp>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pic>
        <p:nvPicPr>
          <p:cNvPr id="59" name="Picture 58" descr="A black text on a black background&#10;&#10;AI-generated content may be incorrect.">
            <a:extLst>
              <a:ext uri="{FF2B5EF4-FFF2-40B4-BE49-F238E27FC236}">
                <a16:creationId xmlns:a16="http://schemas.microsoft.com/office/drawing/2014/main" id="{0C00878E-B1B5-E99B-9249-77D2760FF73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37" name="Freeform 36">
            <a:extLst>
              <a:ext uri="{FF2B5EF4-FFF2-40B4-BE49-F238E27FC236}">
                <a16:creationId xmlns:a16="http://schemas.microsoft.com/office/drawing/2014/main" id="{5026F0B2-B4F0-04D1-5BA9-73AF293E3867}"/>
              </a:ext>
            </a:extLst>
          </p:cNvPr>
          <p:cNvSpPr>
            <a:spLocks noChangeAspect="1"/>
          </p:cNvSpPr>
          <p:nvPr userDrawn="1"/>
        </p:nvSpPr>
        <p:spPr>
          <a:xfrm>
            <a:off x="6095997" y="0"/>
            <a:ext cx="6096004" cy="6882264"/>
          </a:xfrm>
          <a:custGeom>
            <a:avLst/>
            <a:gdLst>
              <a:gd name="connsiteX0" fmla="*/ 3029794 w 6096004"/>
              <a:gd name="connsiteY0" fmla="*/ 488309 h 6882264"/>
              <a:gd name="connsiteX1" fmla="*/ 76972 w 6096004"/>
              <a:gd name="connsiteY1" fmla="*/ 3441131 h 6882264"/>
              <a:gd name="connsiteX2" fmla="*/ 3029794 w 6096004"/>
              <a:gd name="connsiteY2" fmla="*/ 6393953 h 6882264"/>
              <a:gd name="connsiteX3" fmla="*/ 5982616 w 6096004"/>
              <a:gd name="connsiteY3" fmla="*/ 3441131 h 6882264"/>
              <a:gd name="connsiteX4" fmla="*/ 3029794 w 6096004"/>
              <a:gd name="connsiteY4" fmla="*/ 488309 h 6882264"/>
              <a:gd name="connsiteX5" fmla="*/ 2258168 w 6096004"/>
              <a:gd name="connsiteY5" fmla="*/ 0 h 6882264"/>
              <a:gd name="connsiteX6" fmla="*/ 3830696 w 6096004"/>
              <a:gd name="connsiteY6" fmla="*/ 0 h 6882264"/>
              <a:gd name="connsiteX7" fmla="*/ 3923709 w 6096004"/>
              <a:gd name="connsiteY7" fmla="*/ 21467 h 6882264"/>
              <a:gd name="connsiteX8" fmla="*/ 5979526 w 6096004"/>
              <a:gd name="connsiteY8" fmla="*/ 1488292 h 6882264"/>
              <a:gd name="connsiteX9" fmla="*/ 6096004 w 6096004"/>
              <a:gd name="connsiteY9" fmla="*/ 1680665 h 6882264"/>
              <a:gd name="connsiteX10" fmla="*/ 6096004 w 6096004"/>
              <a:gd name="connsiteY10" fmla="*/ 5175304 h 6882264"/>
              <a:gd name="connsiteX11" fmla="*/ 5961859 w 6096004"/>
              <a:gd name="connsiteY11" fmla="*/ 5396113 h 6882264"/>
              <a:gd name="connsiteX12" fmla="*/ 3923709 w 6096004"/>
              <a:gd name="connsiteY12" fmla="*/ 6836531 h 6882264"/>
              <a:gd name="connsiteX13" fmla="*/ 3719727 w 6096004"/>
              <a:gd name="connsiteY13" fmla="*/ 6882264 h 6882264"/>
              <a:gd name="connsiteX14" fmla="*/ 2377617 w 6096004"/>
              <a:gd name="connsiteY14" fmla="*/ 6882264 h 6882264"/>
              <a:gd name="connsiteX15" fmla="*/ 2335372 w 6096004"/>
              <a:gd name="connsiteY15" fmla="*/ 6875817 h 6882264"/>
              <a:gd name="connsiteX16" fmla="*/ 150920 w 6096004"/>
              <a:gd name="connsiteY16" fmla="*/ 5431058 h 6882264"/>
              <a:gd name="connsiteX17" fmla="*/ 0 w 6096004"/>
              <a:gd name="connsiteY17" fmla="*/ 5192478 h 6882264"/>
              <a:gd name="connsiteX18" fmla="*/ 0 w 6096004"/>
              <a:gd name="connsiteY18" fmla="*/ 1668873 h 6882264"/>
              <a:gd name="connsiteX19" fmla="*/ 109339 w 6096004"/>
              <a:gd name="connsiteY19" fmla="*/ 1488292 h 6882264"/>
              <a:gd name="connsiteX20" fmla="*/ 2165155 w 6096004"/>
              <a:gd name="connsiteY20" fmla="*/ 21467 h 688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004" h="6882264">
                <a:moveTo>
                  <a:pt x="3029794" y="488309"/>
                </a:moveTo>
                <a:cubicBezTo>
                  <a:pt x="1398995" y="488309"/>
                  <a:pt x="76972" y="1810332"/>
                  <a:pt x="76972" y="3441131"/>
                </a:cubicBezTo>
                <a:cubicBezTo>
                  <a:pt x="76972" y="5071930"/>
                  <a:pt x="1398995" y="6393953"/>
                  <a:pt x="3029794" y="6393953"/>
                </a:cubicBezTo>
                <a:cubicBezTo>
                  <a:pt x="4660593" y="6393953"/>
                  <a:pt x="5982616" y="5071930"/>
                  <a:pt x="5982616" y="3441131"/>
                </a:cubicBezTo>
                <a:cubicBezTo>
                  <a:pt x="5982616" y="1810332"/>
                  <a:pt x="4660593" y="488309"/>
                  <a:pt x="3029794" y="488309"/>
                </a:cubicBezTo>
                <a:close/>
                <a:moveTo>
                  <a:pt x="2258168" y="0"/>
                </a:moveTo>
                <a:lnTo>
                  <a:pt x="3830696" y="0"/>
                </a:lnTo>
                <a:lnTo>
                  <a:pt x="3923709" y="21467"/>
                </a:lnTo>
                <a:cubicBezTo>
                  <a:pt x="4777369" y="241104"/>
                  <a:pt x="5505664" y="773069"/>
                  <a:pt x="5979526" y="1488292"/>
                </a:cubicBezTo>
                <a:lnTo>
                  <a:pt x="6096004" y="1680665"/>
                </a:lnTo>
                <a:lnTo>
                  <a:pt x="6096004" y="5175304"/>
                </a:lnTo>
                <a:lnTo>
                  <a:pt x="5961859" y="5396113"/>
                </a:lnTo>
                <a:cubicBezTo>
                  <a:pt x="5487662" y="6098018"/>
                  <a:pt x="4766830" y="6619606"/>
                  <a:pt x="3923709" y="6836531"/>
                </a:cubicBezTo>
                <a:lnTo>
                  <a:pt x="3719727" y="6882264"/>
                </a:lnTo>
                <a:lnTo>
                  <a:pt x="2377617" y="6882264"/>
                </a:lnTo>
                <a:lnTo>
                  <a:pt x="2335372" y="6875817"/>
                </a:lnTo>
                <a:cubicBezTo>
                  <a:pt x="1433557" y="6691279"/>
                  <a:pt x="657423" y="6161710"/>
                  <a:pt x="150920" y="5431058"/>
                </a:cubicBezTo>
                <a:lnTo>
                  <a:pt x="0" y="5192478"/>
                </a:lnTo>
                <a:lnTo>
                  <a:pt x="0" y="1668873"/>
                </a:lnTo>
                <a:lnTo>
                  <a:pt x="109339" y="1488292"/>
                </a:lnTo>
                <a:cubicBezTo>
                  <a:pt x="583201" y="773069"/>
                  <a:pt x="1311496" y="241104"/>
                  <a:pt x="2165155" y="21467"/>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29" name="Freeform 28">
            <a:extLst>
              <a:ext uri="{FF2B5EF4-FFF2-40B4-BE49-F238E27FC236}">
                <a16:creationId xmlns:a16="http://schemas.microsoft.com/office/drawing/2014/main" id="{E085C59A-B71B-5308-A1F3-D9CE725F06CA}"/>
              </a:ext>
            </a:extLst>
          </p:cNvPr>
          <p:cNvSpPr>
            <a:spLocks noChangeAspect="1"/>
          </p:cNvSpPr>
          <p:nvPr userDrawn="1"/>
        </p:nvSpPr>
        <p:spPr>
          <a:xfrm>
            <a:off x="7254162" y="1554866"/>
            <a:ext cx="3772530" cy="3772530"/>
          </a:xfrm>
          <a:custGeom>
            <a:avLst/>
            <a:gdLst>
              <a:gd name="connsiteX0" fmla="*/ 1871628 w 3772530"/>
              <a:gd name="connsiteY0" fmla="*/ 536009 h 3772530"/>
              <a:gd name="connsiteX1" fmla="*/ 582616 w 3772530"/>
              <a:gd name="connsiteY1" fmla="*/ 1825021 h 3772530"/>
              <a:gd name="connsiteX2" fmla="*/ 1871628 w 3772530"/>
              <a:gd name="connsiteY2" fmla="*/ 3114033 h 3772530"/>
              <a:gd name="connsiteX3" fmla="*/ 3160640 w 3772530"/>
              <a:gd name="connsiteY3" fmla="*/ 1825021 h 3772530"/>
              <a:gd name="connsiteX4" fmla="*/ 1871628 w 3772530"/>
              <a:gd name="connsiteY4" fmla="*/ 536009 h 3772530"/>
              <a:gd name="connsiteX5" fmla="*/ 1886265 w 3772530"/>
              <a:gd name="connsiteY5" fmla="*/ 0 h 3772530"/>
              <a:gd name="connsiteX6" fmla="*/ 3772530 w 3772530"/>
              <a:gd name="connsiteY6" fmla="*/ 1886265 h 3772530"/>
              <a:gd name="connsiteX7" fmla="*/ 1886265 w 3772530"/>
              <a:gd name="connsiteY7" fmla="*/ 3772530 h 3772530"/>
              <a:gd name="connsiteX8" fmla="*/ 0 w 3772530"/>
              <a:gd name="connsiteY8" fmla="*/ 1886265 h 3772530"/>
              <a:gd name="connsiteX9" fmla="*/ 1886265 w 3772530"/>
              <a:gd name="connsiteY9" fmla="*/ 0 h 3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2530" h="3772530">
                <a:moveTo>
                  <a:pt x="1871628" y="536009"/>
                </a:moveTo>
                <a:cubicBezTo>
                  <a:pt x="1159726" y="536009"/>
                  <a:pt x="582616" y="1113119"/>
                  <a:pt x="582616" y="1825021"/>
                </a:cubicBezTo>
                <a:cubicBezTo>
                  <a:pt x="582616" y="2536923"/>
                  <a:pt x="1159726" y="3114033"/>
                  <a:pt x="1871628" y="3114033"/>
                </a:cubicBezTo>
                <a:cubicBezTo>
                  <a:pt x="2583530" y="3114033"/>
                  <a:pt x="3160640" y="2536923"/>
                  <a:pt x="3160640" y="1825021"/>
                </a:cubicBezTo>
                <a:cubicBezTo>
                  <a:pt x="3160640" y="1113119"/>
                  <a:pt x="2583530" y="536009"/>
                  <a:pt x="1871628" y="536009"/>
                </a:cubicBezTo>
                <a:close/>
                <a:moveTo>
                  <a:pt x="1886265" y="0"/>
                </a:moveTo>
                <a:cubicBezTo>
                  <a:pt x="2928020" y="0"/>
                  <a:pt x="3772530" y="844510"/>
                  <a:pt x="3772530" y="1886265"/>
                </a:cubicBezTo>
                <a:cubicBezTo>
                  <a:pt x="3772530" y="2928020"/>
                  <a:pt x="2928020" y="3772530"/>
                  <a:pt x="1886265" y="3772530"/>
                </a:cubicBezTo>
                <a:cubicBezTo>
                  <a:pt x="844510" y="3772530"/>
                  <a:pt x="0" y="2928020"/>
                  <a:pt x="0" y="1886265"/>
                </a:cubicBezTo>
                <a:cubicBezTo>
                  <a:pt x="0" y="844510"/>
                  <a:pt x="844510" y="0"/>
                  <a:pt x="1886265" y="0"/>
                </a:cubicBezTo>
                <a:close/>
              </a:path>
            </a:pathLst>
          </a:custGeom>
          <a:solidFill>
            <a:srgbClr val="F2CC26">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39" name="Text Placeholder 38">
            <a:extLst>
              <a:ext uri="{FF2B5EF4-FFF2-40B4-BE49-F238E27FC236}">
                <a16:creationId xmlns:a16="http://schemas.microsoft.com/office/drawing/2014/main" id="{F36AA3F3-DF9B-8832-7674-582D2BEC29D7}"/>
              </a:ext>
            </a:extLst>
          </p:cNvPr>
          <p:cNvSpPr>
            <a:spLocks noGrp="1"/>
          </p:cNvSpPr>
          <p:nvPr>
            <p:ph type="body" sz="quarter" idx="12" hasCustomPrompt="1"/>
          </p:nvPr>
        </p:nvSpPr>
        <p:spPr>
          <a:xfrm>
            <a:off x="7920878" y="2340769"/>
            <a:ext cx="2409825" cy="2176462"/>
          </a:xfrm>
        </p:spPr>
        <p:txBody>
          <a:bodyPr anchor="ctr">
            <a:noAutofit/>
          </a:bodyPr>
          <a:lstStyle>
            <a:lvl1pPr marL="0" indent="0" algn="ctr">
              <a:lnSpc>
                <a:spcPct val="100000"/>
              </a:lnSpc>
              <a:spcBef>
                <a:spcPts val="0"/>
              </a:spcBef>
              <a:buNone/>
              <a:defRPr sz="11000" b="1"/>
            </a:lvl1pPr>
          </a:lstStyle>
          <a:p>
            <a:pPr lvl="0"/>
            <a:r>
              <a:rPr lang="fr-CA" dirty="0"/>
              <a:t>#</a:t>
            </a:r>
          </a:p>
        </p:txBody>
      </p:sp>
    </p:spTree>
    <p:extLst>
      <p:ext uri="{BB962C8B-B14F-4D97-AF65-F5344CB8AC3E}">
        <p14:creationId xmlns:p14="http://schemas.microsoft.com/office/powerpoint/2010/main" val="21651754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iste à points avec photo_Jaune">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422655"/>
            <a:ext cx="5246277" cy="2109853"/>
          </a:xfrm>
        </p:spPr>
        <p:txBody>
          <a:bodyPr anchor="b">
            <a:noAutofit/>
          </a:bodyPr>
          <a:lstStyle>
            <a:lvl1pPr algn="l">
              <a:lnSpc>
                <a:spcPct val="90000"/>
              </a:lnSpc>
              <a:defRPr sz="4800"/>
            </a:lvl1pPr>
          </a:lstStyle>
          <a:p>
            <a:r>
              <a:rPr lang="fr-CA" dirty="0"/>
              <a:t>Titre</a:t>
            </a:r>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13" name="Picture Placeholder 12">
            <a:extLst>
              <a:ext uri="{FF2B5EF4-FFF2-40B4-BE49-F238E27FC236}">
                <a16:creationId xmlns:a16="http://schemas.microsoft.com/office/drawing/2014/main" id="{89C019CE-3E94-7C8D-8E5B-E301B4495336}"/>
              </a:ext>
            </a:extLst>
          </p:cNvPr>
          <p:cNvSpPr>
            <a:spLocks noGrp="1"/>
          </p:cNvSpPr>
          <p:nvPr>
            <p:ph type="pic" sz="quarter" idx="13"/>
          </p:nvPr>
        </p:nvSpPr>
        <p:spPr>
          <a:xfrm>
            <a:off x="6227586" y="1127417"/>
            <a:ext cx="5240381" cy="5240380"/>
          </a:xfrm>
          <a:prstGeom prst="ellipse">
            <a:avLst/>
          </a:prstGeom>
        </p:spPr>
        <p:txBody>
          <a:bodyPr>
            <a:noAutofit/>
          </a:bodyPr>
          <a:lstStyle/>
          <a:p>
            <a:endParaRPr lang="fr-CA"/>
          </a:p>
        </p:txBody>
      </p:sp>
      <p:sp>
        <p:nvSpPr>
          <p:cNvPr id="21" name="Text Placeholder 20">
            <a:extLst>
              <a:ext uri="{FF2B5EF4-FFF2-40B4-BE49-F238E27FC236}">
                <a16:creationId xmlns:a16="http://schemas.microsoft.com/office/drawing/2014/main" id="{6687D4F8-ACC5-75D5-9F7D-4FC07A968DBC}"/>
              </a:ext>
            </a:extLst>
          </p:cNvPr>
          <p:cNvSpPr>
            <a:spLocks noGrp="1"/>
          </p:cNvSpPr>
          <p:nvPr>
            <p:ph type="body" sz="quarter" idx="14" hasCustomPrompt="1"/>
          </p:nvPr>
        </p:nvSpPr>
        <p:spPr>
          <a:xfrm>
            <a:off x="408168" y="3580770"/>
            <a:ext cx="5280025" cy="1773237"/>
          </a:xfrm>
        </p:spPr>
        <p:txBody>
          <a:bodyPr numCol="2">
            <a:noAutofit/>
          </a:bodyPr>
          <a:lstStyle>
            <a:lvl1pPr marL="222250" indent="-222250">
              <a:lnSpc>
                <a:spcPct val="100000"/>
              </a:lnSpc>
              <a:spcBef>
                <a:spcPts val="0"/>
              </a:spcBef>
              <a:tabLst/>
              <a:defRPr sz="2800"/>
            </a:lvl1pPr>
            <a:lvl2pPr>
              <a:defRPr sz="2800"/>
            </a:lvl2pPr>
            <a:lvl3pPr>
              <a:defRPr sz="2800"/>
            </a:lvl3pPr>
            <a:lvl4pPr>
              <a:defRPr sz="2800"/>
            </a:lvl4pPr>
            <a:lvl5pPr>
              <a:defRPr sz="2800"/>
            </a:lvl5pPr>
          </a:lstStyle>
          <a:p>
            <a:pPr lvl="0"/>
            <a:r>
              <a:rPr lang="en-US" dirty="0"/>
              <a:t>Point 1</a:t>
            </a:r>
          </a:p>
          <a:p>
            <a:pPr lvl="0"/>
            <a:r>
              <a:rPr lang="en-US" dirty="0"/>
              <a:t>Point 2</a:t>
            </a:r>
          </a:p>
          <a:p>
            <a:pPr lvl="0"/>
            <a:r>
              <a:rPr lang="en-US" dirty="0"/>
              <a:t>Point 3</a:t>
            </a:r>
          </a:p>
          <a:p>
            <a:pPr lvl="0"/>
            <a:r>
              <a:rPr lang="en-US" dirty="0"/>
              <a:t>Point 4</a:t>
            </a:r>
          </a:p>
          <a:p>
            <a:pPr lvl="0"/>
            <a:r>
              <a:rPr lang="en-US" dirty="0"/>
              <a:t>Point 5</a:t>
            </a:r>
          </a:p>
          <a:p>
            <a:pPr lvl="0"/>
            <a:r>
              <a:rPr lang="en-US" dirty="0"/>
              <a:t>Point 6</a:t>
            </a:r>
          </a:p>
          <a:p>
            <a:pPr lvl="0"/>
            <a:endParaRPr lang="en-US" dirty="0"/>
          </a:p>
          <a:p>
            <a:pPr lvl="0"/>
            <a:endParaRPr lang="fr-CA" dirty="0"/>
          </a:p>
        </p:txBody>
      </p:sp>
    </p:spTree>
    <p:extLst>
      <p:ext uri="{BB962C8B-B14F-4D97-AF65-F5344CB8AC3E}">
        <p14:creationId xmlns:p14="http://schemas.microsoft.com/office/powerpoint/2010/main" val="29048234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iste à points avec photo_Vert">
    <p:bg>
      <p:bgPr>
        <a:solidFill>
          <a:schemeClr val="accen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422655"/>
            <a:ext cx="5246277" cy="2109853"/>
          </a:xfrm>
        </p:spPr>
        <p:txBody>
          <a:bodyPr anchor="b">
            <a:noAutofit/>
          </a:bodyPr>
          <a:lstStyle>
            <a:lvl1pPr algn="l">
              <a:lnSpc>
                <a:spcPct val="90000"/>
              </a:lnSpc>
              <a:defRPr sz="4800"/>
            </a:lvl1pPr>
          </a:lstStyle>
          <a:p>
            <a:r>
              <a:rPr lang="fr-CA" dirty="0"/>
              <a:t>Titre</a:t>
            </a:r>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13" name="Picture Placeholder 12">
            <a:extLst>
              <a:ext uri="{FF2B5EF4-FFF2-40B4-BE49-F238E27FC236}">
                <a16:creationId xmlns:a16="http://schemas.microsoft.com/office/drawing/2014/main" id="{89C019CE-3E94-7C8D-8E5B-E301B4495336}"/>
              </a:ext>
            </a:extLst>
          </p:cNvPr>
          <p:cNvSpPr>
            <a:spLocks noGrp="1"/>
          </p:cNvSpPr>
          <p:nvPr>
            <p:ph type="pic" sz="quarter" idx="13"/>
          </p:nvPr>
        </p:nvSpPr>
        <p:spPr>
          <a:xfrm>
            <a:off x="6227586" y="1127417"/>
            <a:ext cx="5240381" cy="5240380"/>
          </a:xfrm>
          <a:prstGeom prst="ellipse">
            <a:avLst/>
          </a:prstGeom>
        </p:spPr>
        <p:txBody>
          <a:bodyPr>
            <a:noAutofit/>
          </a:bodyPr>
          <a:lstStyle/>
          <a:p>
            <a:endParaRPr lang="fr-CA"/>
          </a:p>
        </p:txBody>
      </p:sp>
      <p:sp>
        <p:nvSpPr>
          <p:cNvPr id="21" name="Text Placeholder 20">
            <a:extLst>
              <a:ext uri="{FF2B5EF4-FFF2-40B4-BE49-F238E27FC236}">
                <a16:creationId xmlns:a16="http://schemas.microsoft.com/office/drawing/2014/main" id="{6687D4F8-ACC5-75D5-9F7D-4FC07A968DBC}"/>
              </a:ext>
            </a:extLst>
          </p:cNvPr>
          <p:cNvSpPr>
            <a:spLocks noGrp="1"/>
          </p:cNvSpPr>
          <p:nvPr>
            <p:ph type="body" sz="quarter" idx="14" hasCustomPrompt="1"/>
          </p:nvPr>
        </p:nvSpPr>
        <p:spPr>
          <a:xfrm>
            <a:off x="408168" y="3580770"/>
            <a:ext cx="5280025" cy="1773237"/>
          </a:xfrm>
        </p:spPr>
        <p:txBody>
          <a:bodyPr numCol="2">
            <a:noAutofit/>
          </a:bodyPr>
          <a:lstStyle>
            <a:lvl1pPr marL="222250" indent="-222250">
              <a:lnSpc>
                <a:spcPct val="100000"/>
              </a:lnSpc>
              <a:spcBef>
                <a:spcPts val="0"/>
              </a:spcBef>
              <a:tabLst/>
              <a:defRPr sz="2800"/>
            </a:lvl1pPr>
            <a:lvl2pPr>
              <a:defRPr sz="2800"/>
            </a:lvl2pPr>
            <a:lvl3pPr>
              <a:defRPr sz="2800"/>
            </a:lvl3pPr>
            <a:lvl4pPr>
              <a:defRPr sz="2800"/>
            </a:lvl4pPr>
            <a:lvl5pPr>
              <a:defRPr sz="2800"/>
            </a:lvl5pPr>
          </a:lstStyle>
          <a:p>
            <a:pPr lvl="0"/>
            <a:r>
              <a:rPr lang="en-US" dirty="0"/>
              <a:t>Point 1</a:t>
            </a:r>
          </a:p>
          <a:p>
            <a:pPr lvl="0"/>
            <a:r>
              <a:rPr lang="en-US" dirty="0"/>
              <a:t>Point 2</a:t>
            </a:r>
          </a:p>
          <a:p>
            <a:pPr lvl="0"/>
            <a:r>
              <a:rPr lang="en-US" dirty="0"/>
              <a:t>Point 3</a:t>
            </a:r>
          </a:p>
          <a:p>
            <a:pPr lvl="0"/>
            <a:r>
              <a:rPr lang="en-US" dirty="0"/>
              <a:t>Point 4</a:t>
            </a:r>
          </a:p>
          <a:p>
            <a:pPr lvl="0"/>
            <a:r>
              <a:rPr lang="en-US" dirty="0"/>
              <a:t>Point 5</a:t>
            </a:r>
          </a:p>
          <a:p>
            <a:pPr lvl="0"/>
            <a:r>
              <a:rPr lang="en-US" dirty="0"/>
              <a:t>Point 6</a:t>
            </a:r>
          </a:p>
          <a:p>
            <a:pPr lvl="0"/>
            <a:endParaRPr lang="en-US" dirty="0"/>
          </a:p>
          <a:p>
            <a:pPr lvl="0"/>
            <a:endParaRPr lang="fr-CA" dirty="0"/>
          </a:p>
        </p:txBody>
      </p:sp>
    </p:spTree>
    <p:extLst>
      <p:ext uri="{BB962C8B-B14F-4D97-AF65-F5344CB8AC3E}">
        <p14:creationId xmlns:p14="http://schemas.microsoft.com/office/powerpoint/2010/main" val="9680207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iste à points avec photo_Blanc">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8168" y="1422655"/>
            <a:ext cx="5246277" cy="2109853"/>
          </a:xfrm>
        </p:spPr>
        <p:txBody>
          <a:bodyPr anchor="b">
            <a:noAutofit/>
          </a:bodyPr>
          <a:lstStyle>
            <a:lvl1pPr algn="l">
              <a:lnSpc>
                <a:spcPct val="90000"/>
              </a:lnSpc>
              <a:defRPr sz="4800"/>
            </a:lvl1pPr>
          </a:lstStyle>
          <a:p>
            <a:r>
              <a:rPr lang="fr-CA" dirty="0"/>
              <a:t>Titre</a:t>
            </a:r>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13" name="Picture Placeholder 12">
            <a:extLst>
              <a:ext uri="{FF2B5EF4-FFF2-40B4-BE49-F238E27FC236}">
                <a16:creationId xmlns:a16="http://schemas.microsoft.com/office/drawing/2014/main" id="{89C019CE-3E94-7C8D-8E5B-E301B4495336}"/>
              </a:ext>
            </a:extLst>
          </p:cNvPr>
          <p:cNvSpPr>
            <a:spLocks noGrp="1"/>
          </p:cNvSpPr>
          <p:nvPr>
            <p:ph type="pic" sz="quarter" idx="13"/>
          </p:nvPr>
        </p:nvSpPr>
        <p:spPr>
          <a:xfrm>
            <a:off x="6227586" y="1127417"/>
            <a:ext cx="5240381" cy="5240380"/>
          </a:xfrm>
          <a:prstGeom prst="ellipse">
            <a:avLst/>
          </a:prstGeom>
        </p:spPr>
        <p:txBody>
          <a:bodyPr>
            <a:noAutofit/>
          </a:bodyPr>
          <a:lstStyle/>
          <a:p>
            <a:endParaRPr lang="fr-CA"/>
          </a:p>
        </p:txBody>
      </p:sp>
      <p:sp>
        <p:nvSpPr>
          <p:cNvPr id="21" name="Text Placeholder 20">
            <a:extLst>
              <a:ext uri="{FF2B5EF4-FFF2-40B4-BE49-F238E27FC236}">
                <a16:creationId xmlns:a16="http://schemas.microsoft.com/office/drawing/2014/main" id="{6687D4F8-ACC5-75D5-9F7D-4FC07A968DBC}"/>
              </a:ext>
            </a:extLst>
          </p:cNvPr>
          <p:cNvSpPr>
            <a:spLocks noGrp="1"/>
          </p:cNvSpPr>
          <p:nvPr>
            <p:ph type="body" sz="quarter" idx="14" hasCustomPrompt="1"/>
          </p:nvPr>
        </p:nvSpPr>
        <p:spPr>
          <a:xfrm>
            <a:off x="408168" y="3580770"/>
            <a:ext cx="5280025" cy="1773237"/>
          </a:xfrm>
        </p:spPr>
        <p:txBody>
          <a:bodyPr numCol="2">
            <a:noAutofit/>
          </a:bodyPr>
          <a:lstStyle>
            <a:lvl1pPr marL="222250" indent="-222250">
              <a:lnSpc>
                <a:spcPct val="100000"/>
              </a:lnSpc>
              <a:spcBef>
                <a:spcPts val="0"/>
              </a:spcBef>
              <a:tabLst/>
              <a:defRPr sz="2800"/>
            </a:lvl1pPr>
            <a:lvl2pPr>
              <a:defRPr sz="2800"/>
            </a:lvl2pPr>
            <a:lvl3pPr>
              <a:defRPr sz="2800"/>
            </a:lvl3pPr>
            <a:lvl4pPr>
              <a:defRPr sz="2800"/>
            </a:lvl4pPr>
            <a:lvl5pPr>
              <a:defRPr sz="2800"/>
            </a:lvl5pPr>
          </a:lstStyle>
          <a:p>
            <a:pPr lvl="0"/>
            <a:r>
              <a:rPr lang="en-US" dirty="0"/>
              <a:t>Point 1</a:t>
            </a:r>
          </a:p>
          <a:p>
            <a:pPr lvl="0"/>
            <a:r>
              <a:rPr lang="en-US" dirty="0"/>
              <a:t>Point 2</a:t>
            </a:r>
          </a:p>
          <a:p>
            <a:pPr lvl="0"/>
            <a:r>
              <a:rPr lang="en-US" dirty="0"/>
              <a:t>Point 3</a:t>
            </a:r>
          </a:p>
          <a:p>
            <a:pPr lvl="0"/>
            <a:r>
              <a:rPr lang="en-US" dirty="0"/>
              <a:t>Point 4</a:t>
            </a:r>
          </a:p>
          <a:p>
            <a:pPr lvl="0"/>
            <a:r>
              <a:rPr lang="en-US" dirty="0"/>
              <a:t>Point 5</a:t>
            </a:r>
          </a:p>
          <a:p>
            <a:pPr lvl="0"/>
            <a:r>
              <a:rPr lang="en-US" dirty="0"/>
              <a:t>Point 6</a:t>
            </a:r>
          </a:p>
          <a:p>
            <a:pPr lvl="0"/>
            <a:endParaRPr lang="en-US" dirty="0"/>
          </a:p>
          <a:p>
            <a:pPr lvl="0"/>
            <a:endParaRPr lang="fr-CA" dirty="0"/>
          </a:p>
        </p:txBody>
      </p:sp>
    </p:spTree>
    <p:extLst>
      <p:ext uri="{BB962C8B-B14F-4D97-AF65-F5344CB8AC3E}">
        <p14:creationId xmlns:p14="http://schemas.microsoft.com/office/powerpoint/2010/main" val="25117921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ésentation personne">
    <p:bg>
      <p:bgPr>
        <a:solidFill>
          <a:schemeClr val="bg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9F88378-6507-818E-59F3-5BC8700B29DE}"/>
              </a:ext>
            </a:extLst>
          </p:cNvPr>
          <p:cNvSpPr>
            <a:spLocks noChangeAspect="1"/>
          </p:cNvSpPr>
          <p:nvPr userDrawn="1"/>
        </p:nvSpPr>
        <p:spPr>
          <a:xfrm>
            <a:off x="0" y="0"/>
            <a:ext cx="5844726" cy="6858000"/>
          </a:xfrm>
          <a:custGeom>
            <a:avLst/>
            <a:gdLst>
              <a:gd name="connsiteX0" fmla="*/ 0 w 5844726"/>
              <a:gd name="connsiteY0" fmla="*/ 0 h 6858000"/>
              <a:gd name="connsiteX1" fmla="*/ 4192102 w 5844726"/>
              <a:gd name="connsiteY1" fmla="*/ 0 h 6858000"/>
              <a:gd name="connsiteX2" fmla="*/ 4248534 w 5844726"/>
              <a:gd name="connsiteY2" fmla="*/ 44346 h 6858000"/>
              <a:gd name="connsiteX3" fmla="*/ 5844726 w 5844726"/>
              <a:gd name="connsiteY3" fmla="*/ 3429000 h 6858000"/>
              <a:gd name="connsiteX4" fmla="*/ 4248534 w 5844726"/>
              <a:gd name="connsiteY4" fmla="*/ 6813654 h 6858000"/>
              <a:gd name="connsiteX5" fmla="*/ 4192102 w 5844726"/>
              <a:gd name="connsiteY5" fmla="*/ 6858000 h 6858000"/>
              <a:gd name="connsiteX6" fmla="*/ 0 w 584472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4726" h="6858000">
                <a:moveTo>
                  <a:pt x="0" y="0"/>
                </a:moveTo>
                <a:lnTo>
                  <a:pt x="4192102" y="0"/>
                </a:lnTo>
                <a:lnTo>
                  <a:pt x="4248534" y="44346"/>
                </a:lnTo>
                <a:cubicBezTo>
                  <a:pt x="5223369" y="848852"/>
                  <a:pt x="5844726" y="2066363"/>
                  <a:pt x="5844726" y="3429000"/>
                </a:cubicBezTo>
                <a:cubicBezTo>
                  <a:pt x="5844726" y="4791637"/>
                  <a:pt x="5223369" y="6009149"/>
                  <a:pt x="4248534" y="6813654"/>
                </a:cubicBezTo>
                <a:lnTo>
                  <a:pt x="4192102" y="6858000"/>
                </a:lnTo>
                <a:lnTo>
                  <a:pt x="0" y="685800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893957" y="1422655"/>
            <a:ext cx="4950770" cy="2109853"/>
          </a:xfrm>
        </p:spPr>
        <p:txBody>
          <a:bodyPr anchor="b">
            <a:noAutofit/>
          </a:bodyPr>
          <a:lstStyle>
            <a:lvl1pPr algn="l">
              <a:lnSpc>
                <a:spcPct val="85000"/>
              </a:lnSpc>
              <a:defRPr sz="4800"/>
            </a:lvl1pPr>
          </a:lstStyle>
          <a:p>
            <a:r>
              <a:rPr lang="fr-CA" dirty="0"/>
              <a:t>Prénom</a:t>
            </a:r>
            <a:br>
              <a:rPr lang="fr-CA" dirty="0"/>
            </a:br>
            <a:r>
              <a:rPr lang="fr-CA" dirty="0"/>
              <a:t>Nom</a:t>
            </a:r>
          </a:p>
        </p:txBody>
      </p: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13" name="Picture Placeholder 12">
            <a:extLst>
              <a:ext uri="{FF2B5EF4-FFF2-40B4-BE49-F238E27FC236}">
                <a16:creationId xmlns:a16="http://schemas.microsoft.com/office/drawing/2014/main" id="{89C019CE-3E94-7C8D-8E5B-E301B4495336}"/>
              </a:ext>
            </a:extLst>
          </p:cNvPr>
          <p:cNvSpPr>
            <a:spLocks noGrp="1"/>
          </p:cNvSpPr>
          <p:nvPr>
            <p:ph type="pic" sz="quarter" idx="13"/>
          </p:nvPr>
        </p:nvSpPr>
        <p:spPr>
          <a:xfrm>
            <a:off x="6741325" y="1150641"/>
            <a:ext cx="4556718" cy="4556717"/>
          </a:xfrm>
          <a:prstGeom prst="ellipse">
            <a:avLst/>
          </a:prstGeom>
        </p:spPr>
        <p:txBody>
          <a:bodyPr>
            <a:noAutofit/>
          </a:bodyPr>
          <a:lstStyle/>
          <a:p>
            <a:endParaRPr lang="fr-CA"/>
          </a:p>
        </p:txBody>
      </p:sp>
      <p:sp>
        <p:nvSpPr>
          <p:cNvPr id="21" name="Text Placeholder 20">
            <a:extLst>
              <a:ext uri="{FF2B5EF4-FFF2-40B4-BE49-F238E27FC236}">
                <a16:creationId xmlns:a16="http://schemas.microsoft.com/office/drawing/2014/main" id="{6687D4F8-ACC5-75D5-9F7D-4FC07A968DBC}"/>
              </a:ext>
            </a:extLst>
          </p:cNvPr>
          <p:cNvSpPr>
            <a:spLocks noGrp="1"/>
          </p:cNvSpPr>
          <p:nvPr>
            <p:ph type="body" sz="quarter" idx="14" hasCustomPrompt="1"/>
          </p:nvPr>
        </p:nvSpPr>
        <p:spPr>
          <a:xfrm>
            <a:off x="893957" y="3580770"/>
            <a:ext cx="4950770" cy="1773237"/>
          </a:xfrm>
        </p:spPr>
        <p:txBody>
          <a:bodyPr numCol="1">
            <a:noAutofit/>
          </a:bodyPr>
          <a:lstStyle>
            <a:lvl1pPr marL="0" indent="0">
              <a:lnSpc>
                <a:spcPct val="100000"/>
              </a:lnSpc>
              <a:spcBef>
                <a:spcPts val="0"/>
              </a:spcBef>
              <a:buNone/>
              <a:tabLst/>
              <a:defRPr sz="1800"/>
            </a:lvl1pPr>
            <a:lvl2pPr>
              <a:defRPr sz="2800"/>
            </a:lvl2pPr>
            <a:lvl3pPr>
              <a:defRPr sz="2800"/>
            </a:lvl3pPr>
            <a:lvl4pPr>
              <a:defRPr sz="2800"/>
            </a:lvl4pPr>
            <a:lvl5pPr>
              <a:defRPr sz="2800"/>
            </a:lvl5pPr>
          </a:lstStyle>
          <a:p>
            <a:pPr lvl="0"/>
            <a:r>
              <a:rPr lang="fr-CA" dirty="0"/>
              <a:t>Titre et rôle </a:t>
            </a:r>
            <a:br>
              <a:rPr lang="fr-CA" dirty="0"/>
            </a:br>
            <a:r>
              <a:rPr lang="fr-CA" dirty="0"/>
              <a:t>du conférencier</a:t>
            </a:r>
          </a:p>
        </p:txBody>
      </p:sp>
    </p:spTree>
    <p:extLst>
      <p:ext uri="{BB962C8B-B14F-4D97-AF65-F5344CB8AC3E}">
        <p14:creationId xmlns:p14="http://schemas.microsoft.com/office/powerpoint/2010/main" val="33487496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raphique_En imag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F0745C-028E-8287-3B91-DCEED751E52D}"/>
              </a:ext>
            </a:extLst>
          </p:cNvPr>
          <p:cNvSpPr/>
          <p:nvPr userDrawn="1"/>
        </p:nvSpPr>
        <p:spPr>
          <a:xfrm>
            <a:off x="0" y="0"/>
            <a:ext cx="494453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374673" y="641930"/>
            <a:ext cx="3841317" cy="2467030"/>
          </a:xfrm>
        </p:spPr>
        <p:txBody>
          <a:bodyPr anchor="t">
            <a:noAutofit/>
          </a:bodyPr>
          <a:lstStyle>
            <a:lvl1pPr algn="l">
              <a:lnSpc>
                <a:spcPct val="90000"/>
              </a:lnSpc>
              <a:defRPr sz="4800"/>
            </a:lvl1pPr>
          </a:lstStyle>
          <a:p>
            <a:r>
              <a:rPr lang="fr-FR" dirty="0"/>
              <a:t>Titre.</a:t>
            </a:r>
            <a:endParaRPr lang="fr-CA" dirty="0"/>
          </a:p>
        </p:txBody>
      </p:sp>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pic>
        <p:nvPicPr>
          <p:cNvPr id="59" name="Picture 58" descr="A black text on a black background&#10;&#10;AI-generated content may be incorrect.">
            <a:extLst>
              <a:ext uri="{FF2B5EF4-FFF2-40B4-BE49-F238E27FC236}">
                <a16:creationId xmlns:a16="http://schemas.microsoft.com/office/drawing/2014/main" id="{0C00878E-B1B5-E99B-9249-77D2760FF73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61" name="Picture Placeholder 60">
            <a:extLst>
              <a:ext uri="{FF2B5EF4-FFF2-40B4-BE49-F238E27FC236}">
                <a16:creationId xmlns:a16="http://schemas.microsoft.com/office/drawing/2014/main" id="{52FDB8EE-0C04-53D1-36DE-FAEBE28DD7DA}"/>
              </a:ext>
            </a:extLst>
          </p:cNvPr>
          <p:cNvSpPr>
            <a:spLocks noGrp="1"/>
          </p:cNvSpPr>
          <p:nvPr>
            <p:ph type="pic" sz="quarter" idx="12"/>
          </p:nvPr>
        </p:nvSpPr>
        <p:spPr>
          <a:xfrm>
            <a:off x="5214938" y="328613"/>
            <a:ext cx="6667500" cy="5815012"/>
          </a:xfrm>
        </p:spPr>
        <p:txBody>
          <a:bodyPr>
            <a:noAutofit/>
          </a:bodyPr>
          <a:lstStyle/>
          <a:p>
            <a:endParaRPr lang="fr-CA"/>
          </a:p>
        </p:txBody>
      </p:sp>
      <p:sp>
        <p:nvSpPr>
          <p:cNvPr id="33" name="Freeform 32">
            <a:extLst>
              <a:ext uri="{FF2B5EF4-FFF2-40B4-BE49-F238E27FC236}">
                <a16:creationId xmlns:a16="http://schemas.microsoft.com/office/drawing/2014/main" id="{B140D9EA-9475-AAAD-F1A7-552FC4FD38D7}"/>
              </a:ext>
            </a:extLst>
          </p:cNvPr>
          <p:cNvSpPr>
            <a:spLocks noChangeAspect="1"/>
          </p:cNvSpPr>
          <p:nvPr userDrawn="1"/>
        </p:nvSpPr>
        <p:spPr>
          <a:xfrm>
            <a:off x="0" y="4480082"/>
            <a:ext cx="3837572" cy="2377919"/>
          </a:xfrm>
          <a:custGeom>
            <a:avLst/>
            <a:gdLst>
              <a:gd name="connsiteX0" fmla="*/ 1071000 w 3837572"/>
              <a:gd name="connsiteY0" fmla="*/ 0 h 2377919"/>
              <a:gd name="connsiteX1" fmla="*/ 3816117 w 3837572"/>
              <a:gd name="connsiteY1" fmla="*/ 2237336 h 2377919"/>
              <a:gd name="connsiteX2" fmla="*/ 3837572 w 3837572"/>
              <a:gd name="connsiteY2" fmla="*/ 2377919 h 2377919"/>
              <a:gd name="connsiteX3" fmla="*/ 3214947 w 3837572"/>
              <a:gd name="connsiteY3" fmla="*/ 2377919 h 2377919"/>
              <a:gd name="connsiteX4" fmla="*/ 3208481 w 3837572"/>
              <a:gd name="connsiteY4" fmla="*/ 2335554 h 2377919"/>
              <a:gd name="connsiteX5" fmla="*/ 1070997 w 3837572"/>
              <a:gd name="connsiteY5" fmla="*/ 593454 h 2377919"/>
              <a:gd name="connsiteX6" fmla="*/ 31017 w 3837572"/>
              <a:gd name="connsiteY6" fmla="*/ 856787 h 2377919"/>
              <a:gd name="connsiteX7" fmla="*/ 0 w 3837572"/>
              <a:gd name="connsiteY7" fmla="*/ 875630 h 2377919"/>
              <a:gd name="connsiteX8" fmla="*/ 0 w 3837572"/>
              <a:gd name="connsiteY8" fmla="*/ 212995 h 2377919"/>
              <a:gd name="connsiteX9" fmla="*/ 237757 w 3837572"/>
              <a:gd name="connsiteY9" fmla="*/ 125975 h 2377919"/>
              <a:gd name="connsiteX10" fmla="*/ 1071000 w 3837572"/>
              <a:gd name="connsiteY10" fmla="*/ 0 h 237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7572" h="2377919">
                <a:moveTo>
                  <a:pt x="1071000" y="0"/>
                </a:moveTo>
                <a:cubicBezTo>
                  <a:pt x="2425085" y="0"/>
                  <a:pt x="3554836" y="960492"/>
                  <a:pt x="3816117" y="2237336"/>
                </a:cubicBezTo>
                <a:lnTo>
                  <a:pt x="3837572" y="2377919"/>
                </a:lnTo>
                <a:lnTo>
                  <a:pt x="3214947" y="2377919"/>
                </a:lnTo>
                <a:lnTo>
                  <a:pt x="3208481" y="2335554"/>
                </a:lnTo>
                <a:cubicBezTo>
                  <a:pt x="3005036" y="1341340"/>
                  <a:pt x="2125355" y="593454"/>
                  <a:pt x="1070997" y="593454"/>
                </a:cubicBezTo>
                <a:cubicBezTo>
                  <a:pt x="694441" y="593454"/>
                  <a:pt x="340165" y="688847"/>
                  <a:pt x="31017" y="856787"/>
                </a:cubicBezTo>
                <a:lnTo>
                  <a:pt x="0" y="875630"/>
                </a:lnTo>
                <a:lnTo>
                  <a:pt x="0" y="212995"/>
                </a:lnTo>
                <a:lnTo>
                  <a:pt x="237757" y="125975"/>
                </a:lnTo>
                <a:cubicBezTo>
                  <a:pt x="500978" y="44105"/>
                  <a:pt x="780838" y="0"/>
                  <a:pt x="1071000" y="0"/>
                </a:cubicBezTo>
                <a:close/>
              </a:path>
            </a:pathLst>
          </a:custGeom>
          <a:solidFill>
            <a:srgbClr val="F2CC2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31" name="Freeform 30">
            <a:extLst>
              <a:ext uri="{FF2B5EF4-FFF2-40B4-BE49-F238E27FC236}">
                <a16:creationId xmlns:a16="http://schemas.microsoft.com/office/drawing/2014/main" id="{1F27426B-47B2-19D3-D1C9-3F0D3795CC4A}"/>
              </a:ext>
            </a:extLst>
          </p:cNvPr>
          <p:cNvSpPr>
            <a:spLocks noChangeAspect="1"/>
          </p:cNvSpPr>
          <p:nvPr userDrawn="1"/>
        </p:nvSpPr>
        <p:spPr>
          <a:xfrm>
            <a:off x="0" y="3839869"/>
            <a:ext cx="4444568" cy="3018132"/>
          </a:xfrm>
          <a:custGeom>
            <a:avLst/>
            <a:gdLst>
              <a:gd name="connsiteX0" fmla="*/ 1054070 w 4444568"/>
              <a:gd name="connsiteY0" fmla="*/ 0 h 3018132"/>
              <a:gd name="connsiteX1" fmla="*/ 4400158 w 4444568"/>
              <a:gd name="connsiteY1" fmla="*/ 2727141 h 3018132"/>
              <a:gd name="connsiteX2" fmla="*/ 4444568 w 4444568"/>
              <a:gd name="connsiteY2" fmla="*/ 3018132 h 3018132"/>
              <a:gd name="connsiteX3" fmla="*/ 3837574 w 4444568"/>
              <a:gd name="connsiteY3" fmla="*/ 3018132 h 3018132"/>
              <a:gd name="connsiteX4" fmla="*/ 3816118 w 4444568"/>
              <a:gd name="connsiteY4" fmla="*/ 2877549 h 3018132"/>
              <a:gd name="connsiteX5" fmla="*/ 1071001 w 4444568"/>
              <a:gd name="connsiteY5" fmla="*/ 640214 h 3018132"/>
              <a:gd name="connsiteX6" fmla="*/ 237759 w 4444568"/>
              <a:gd name="connsiteY6" fmla="*/ 766188 h 3018132"/>
              <a:gd name="connsiteX7" fmla="*/ 0 w 4444568"/>
              <a:gd name="connsiteY7" fmla="*/ 853209 h 3018132"/>
              <a:gd name="connsiteX8" fmla="*/ 0 w 4444568"/>
              <a:gd name="connsiteY8" fmla="*/ 167612 h 3018132"/>
              <a:gd name="connsiteX9" fmla="*/ 38411 w 4444568"/>
              <a:gd name="connsiteY9" fmla="*/ 153553 h 3018132"/>
              <a:gd name="connsiteX10" fmla="*/ 1054070 w 4444568"/>
              <a:gd name="connsiteY10" fmla="*/ 0 h 301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44568" h="3018132">
                <a:moveTo>
                  <a:pt x="1054070" y="0"/>
                </a:moveTo>
                <a:cubicBezTo>
                  <a:pt x="2704598" y="0"/>
                  <a:pt x="4081677" y="1170764"/>
                  <a:pt x="4400158" y="2727141"/>
                </a:cubicBezTo>
                <a:lnTo>
                  <a:pt x="4444568" y="3018132"/>
                </a:lnTo>
                <a:lnTo>
                  <a:pt x="3837574" y="3018132"/>
                </a:lnTo>
                <a:lnTo>
                  <a:pt x="3816118" y="2877549"/>
                </a:lnTo>
                <a:cubicBezTo>
                  <a:pt x="3554838" y="1600705"/>
                  <a:pt x="2425086" y="640214"/>
                  <a:pt x="1071001" y="640214"/>
                </a:cubicBezTo>
                <a:cubicBezTo>
                  <a:pt x="780840" y="640214"/>
                  <a:pt x="500980" y="684318"/>
                  <a:pt x="237759" y="766188"/>
                </a:cubicBezTo>
                <a:lnTo>
                  <a:pt x="0" y="853209"/>
                </a:lnTo>
                <a:lnTo>
                  <a:pt x="0" y="167612"/>
                </a:lnTo>
                <a:lnTo>
                  <a:pt x="38411" y="153553"/>
                </a:lnTo>
                <a:cubicBezTo>
                  <a:pt x="359257" y="53760"/>
                  <a:pt x="700385" y="0"/>
                  <a:pt x="1054070" y="0"/>
                </a:cubicBezTo>
                <a:close/>
              </a:path>
            </a:pathLst>
          </a:custGeom>
          <a:solidFill>
            <a:srgbClr val="F2CC26">
              <a:alpha val="6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29" name="Freeform 28">
            <a:extLst>
              <a:ext uri="{FF2B5EF4-FFF2-40B4-BE49-F238E27FC236}">
                <a16:creationId xmlns:a16="http://schemas.microsoft.com/office/drawing/2014/main" id="{CBAB1B6E-82BF-D869-DF77-7EA8B9539D78}"/>
              </a:ext>
            </a:extLst>
          </p:cNvPr>
          <p:cNvSpPr>
            <a:spLocks noChangeAspect="1"/>
          </p:cNvSpPr>
          <p:nvPr userDrawn="1"/>
        </p:nvSpPr>
        <p:spPr>
          <a:xfrm>
            <a:off x="0" y="3171760"/>
            <a:ext cx="4944533" cy="3686241"/>
          </a:xfrm>
          <a:custGeom>
            <a:avLst/>
            <a:gdLst>
              <a:gd name="connsiteX0" fmla="*/ 1071000 w 4944533"/>
              <a:gd name="connsiteY0" fmla="*/ 0 h 3686241"/>
              <a:gd name="connsiteX1" fmla="*/ 4820748 w 4944533"/>
              <a:gd name="connsiteY1" fmla="*/ 2485500 h 3686241"/>
              <a:gd name="connsiteX2" fmla="*/ 4944533 w 4944533"/>
              <a:gd name="connsiteY2" fmla="*/ 2823708 h 3686241"/>
              <a:gd name="connsiteX3" fmla="*/ 4944533 w 4944533"/>
              <a:gd name="connsiteY3" fmla="*/ 3686241 h 3686241"/>
              <a:gd name="connsiteX4" fmla="*/ 4445797 w 4944533"/>
              <a:gd name="connsiteY4" fmla="*/ 3686241 h 3686241"/>
              <a:gd name="connsiteX5" fmla="*/ 4430193 w 4944533"/>
              <a:gd name="connsiteY5" fmla="*/ 3563443 h 3686241"/>
              <a:gd name="connsiteX6" fmla="*/ 1054068 w 4944533"/>
              <a:gd name="connsiteY6" fmla="*/ 668108 h 3686241"/>
              <a:gd name="connsiteX7" fmla="*/ 38409 w 4944533"/>
              <a:gd name="connsiteY7" fmla="*/ 821661 h 3686241"/>
              <a:gd name="connsiteX8" fmla="*/ 0 w 4944533"/>
              <a:gd name="connsiteY8" fmla="*/ 835719 h 3686241"/>
              <a:gd name="connsiteX9" fmla="*/ 0 w 4944533"/>
              <a:gd name="connsiteY9" fmla="*/ 143442 h 3686241"/>
              <a:gd name="connsiteX10" fmla="*/ 53955 w 4944533"/>
              <a:gd name="connsiteY10" fmla="*/ 128121 h 3686241"/>
              <a:gd name="connsiteX11" fmla="*/ 1071000 w 4944533"/>
              <a:gd name="connsiteY11" fmla="*/ 0 h 368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4533" h="3686241">
                <a:moveTo>
                  <a:pt x="1071000" y="0"/>
                </a:moveTo>
                <a:cubicBezTo>
                  <a:pt x="2756664" y="0"/>
                  <a:pt x="4202956" y="1024876"/>
                  <a:pt x="4820748" y="2485500"/>
                </a:cubicBezTo>
                <a:lnTo>
                  <a:pt x="4944533" y="2823708"/>
                </a:lnTo>
                <a:lnTo>
                  <a:pt x="4944533" y="3686241"/>
                </a:lnTo>
                <a:lnTo>
                  <a:pt x="4445797" y="3686241"/>
                </a:lnTo>
                <a:lnTo>
                  <a:pt x="4430193" y="3563443"/>
                </a:lnTo>
                <a:cubicBezTo>
                  <a:pt x="4179690" y="1923992"/>
                  <a:pt x="2763543" y="668108"/>
                  <a:pt x="1054068" y="668108"/>
                </a:cubicBezTo>
                <a:cubicBezTo>
                  <a:pt x="700384" y="668108"/>
                  <a:pt x="359255" y="721868"/>
                  <a:pt x="38409" y="821661"/>
                </a:cubicBezTo>
                <a:lnTo>
                  <a:pt x="0" y="835719"/>
                </a:lnTo>
                <a:lnTo>
                  <a:pt x="0" y="143442"/>
                </a:lnTo>
                <a:lnTo>
                  <a:pt x="53955" y="128121"/>
                </a:lnTo>
                <a:cubicBezTo>
                  <a:pt x="379029" y="44483"/>
                  <a:pt x="719820" y="0"/>
                  <a:pt x="107100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35" name="Freeform 34">
            <a:extLst>
              <a:ext uri="{FF2B5EF4-FFF2-40B4-BE49-F238E27FC236}">
                <a16:creationId xmlns:a16="http://schemas.microsoft.com/office/drawing/2014/main" id="{2D390089-A5C1-AF3C-CFFE-2061D3A6D652}"/>
              </a:ext>
            </a:extLst>
          </p:cNvPr>
          <p:cNvSpPr>
            <a:spLocks noChangeAspect="1"/>
          </p:cNvSpPr>
          <p:nvPr userDrawn="1"/>
        </p:nvSpPr>
        <p:spPr>
          <a:xfrm>
            <a:off x="1" y="5073537"/>
            <a:ext cx="3214949" cy="1784465"/>
          </a:xfrm>
          <a:custGeom>
            <a:avLst/>
            <a:gdLst>
              <a:gd name="connsiteX0" fmla="*/ 1070999 w 3214949"/>
              <a:gd name="connsiteY0" fmla="*/ 0 h 1784465"/>
              <a:gd name="connsiteX1" fmla="*/ 3208483 w 3214949"/>
              <a:gd name="connsiteY1" fmla="*/ 1742101 h 1784465"/>
              <a:gd name="connsiteX2" fmla="*/ 3214949 w 3214949"/>
              <a:gd name="connsiteY2" fmla="*/ 1784465 h 1784465"/>
              <a:gd name="connsiteX3" fmla="*/ 2508065 w 3214949"/>
              <a:gd name="connsiteY3" fmla="*/ 1784465 h 1784465"/>
              <a:gd name="connsiteX4" fmla="*/ 2478016 w 3214949"/>
              <a:gd name="connsiteY4" fmla="*/ 1667600 h 1784465"/>
              <a:gd name="connsiteX5" fmla="*/ 1054069 w 3214949"/>
              <a:gd name="connsiteY5" fmla="*/ 619993 h 1784465"/>
              <a:gd name="connsiteX6" fmla="*/ 105668 w 3214949"/>
              <a:gd name="connsiteY6" fmla="*/ 960460 h 1784465"/>
              <a:gd name="connsiteX7" fmla="*/ 0 w 3214949"/>
              <a:gd name="connsiteY7" fmla="*/ 1056497 h 1784465"/>
              <a:gd name="connsiteX8" fmla="*/ 0 w 3214949"/>
              <a:gd name="connsiteY8" fmla="*/ 282178 h 1784465"/>
              <a:gd name="connsiteX9" fmla="*/ 31019 w 3214949"/>
              <a:gd name="connsiteY9" fmla="*/ 263333 h 1784465"/>
              <a:gd name="connsiteX10" fmla="*/ 1070999 w 3214949"/>
              <a:gd name="connsiteY10" fmla="*/ 0 h 178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14949" h="1784465">
                <a:moveTo>
                  <a:pt x="1070999" y="0"/>
                </a:moveTo>
                <a:cubicBezTo>
                  <a:pt x="2125358" y="0"/>
                  <a:pt x="3005038" y="747887"/>
                  <a:pt x="3208483" y="1742101"/>
                </a:cubicBezTo>
                <a:lnTo>
                  <a:pt x="3214949" y="1784465"/>
                </a:lnTo>
                <a:lnTo>
                  <a:pt x="2508065" y="1784465"/>
                </a:lnTo>
                <a:lnTo>
                  <a:pt x="2478016" y="1667600"/>
                </a:lnTo>
                <a:cubicBezTo>
                  <a:pt x="2289241" y="1060669"/>
                  <a:pt x="1723118" y="619993"/>
                  <a:pt x="1054069" y="619993"/>
                </a:cubicBezTo>
                <a:cubicBezTo>
                  <a:pt x="693811" y="619993"/>
                  <a:pt x="363397" y="747763"/>
                  <a:pt x="105668" y="960460"/>
                </a:cubicBezTo>
                <a:lnTo>
                  <a:pt x="0" y="1056497"/>
                </a:lnTo>
                <a:lnTo>
                  <a:pt x="0" y="282178"/>
                </a:lnTo>
                <a:lnTo>
                  <a:pt x="31019" y="263333"/>
                </a:lnTo>
                <a:cubicBezTo>
                  <a:pt x="340167" y="95394"/>
                  <a:pt x="694443" y="0"/>
                  <a:pt x="1070999" y="0"/>
                </a:cubicBezTo>
                <a:close/>
              </a:path>
            </a:pathLst>
          </a:custGeom>
          <a:solidFill>
            <a:srgbClr val="F2CC26">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22430639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raphique_À cré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F0745C-028E-8287-3B91-DCEED751E52D}"/>
              </a:ext>
            </a:extLst>
          </p:cNvPr>
          <p:cNvSpPr/>
          <p:nvPr userDrawn="1"/>
        </p:nvSpPr>
        <p:spPr>
          <a:xfrm>
            <a:off x="0" y="0"/>
            <a:ext cx="494453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374673" y="641930"/>
            <a:ext cx="3841317" cy="2467030"/>
          </a:xfrm>
        </p:spPr>
        <p:txBody>
          <a:bodyPr anchor="t">
            <a:noAutofit/>
          </a:bodyPr>
          <a:lstStyle>
            <a:lvl1pPr algn="l">
              <a:lnSpc>
                <a:spcPct val="90000"/>
              </a:lnSpc>
              <a:defRPr sz="4800"/>
            </a:lvl1pPr>
          </a:lstStyle>
          <a:p>
            <a:r>
              <a:rPr lang="fr-FR" dirty="0"/>
              <a:t>Titre.</a:t>
            </a:r>
            <a:endParaRPr lang="fr-CA" dirty="0"/>
          </a:p>
        </p:txBody>
      </p:sp>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pic>
        <p:nvPicPr>
          <p:cNvPr id="59" name="Picture 58" descr="A black text on a black background&#10;&#10;AI-generated content may be incorrect.">
            <a:extLst>
              <a:ext uri="{FF2B5EF4-FFF2-40B4-BE49-F238E27FC236}">
                <a16:creationId xmlns:a16="http://schemas.microsoft.com/office/drawing/2014/main" id="{0C00878E-B1B5-E99B-9249-77D2760FF73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33" name="Freeform 32">
            <a:extLst>
              <a:ext uri="{FF2B5EF4-FFF2-40B4-BE49-F238E27FC236}">
                <a16:creationId xmlns:a16="http://schemas.microsoft.com/office/drawing/2014/main" id="{B140D9EA-9475-AAAD-F1A7-552FC4FD38D7}"/>
              </a:ext>
            </a:extLst>
          </p:cNvPr>
          <p:cNvSpPr>
            <a:spLocks noChangeAspect="1"/>
          </p:cNvSpPr>
          <p:nvPr userDrawn="1"/>
        </p:nvSpPr>
        <p:spPr>
          <a:xfrm>
            <a:off x="0" y="4480082"/>
            <a:ext cx="3837572" cy="2377919"/>
          </a:xfrm>
          <a:custGeom>
            <a:avLst/>
            <a:gdLst>
              <a:gd name="connsiteX0" fmla="*/ 1071000 w 3837572"/>
              <a:gd name="connsiteY0" fmla="*/ 0 h 2377919"/>
              <a:gd name="connsiteX1" fmla="*/ 3816117 w 3837572"/>
              <a:gd name="connsiteY1" fmla="*/ 2237336 h 2377919"/>
              <a:gd name="connsiteX2" fmla="*/ 3837572 w 3837572"/>
              <a:gd name="connsiteY2" fmla="*/ 2377919 h 2377919"/>
              <a:gd name="connsiteX3" fmla="*/ 3214947 w 3837572"/>
              <a:gd name="connsiteY3" fmla="*/ 2377919 h 2377919"/>
              <a:gd name="connsiteX4" fmla="*/ 3208481 w 3837572"/>
              <a:gd name="connsiteY4" fmla="*/ 2335554 h 2377919"/>
              <a:gd name="connsiteX5" fmla="*/ 1070997 w 3837572"/>
              <a:gd name="connsiteY5" fmla="*/ 593454 h 2377919"/>
              <a:gd name="connsiteX6" fmla="*/ 31017 w 3837572"/>
              <a:gd name="connsiteY6" fmla="*/ 856787 h 2377919"/>
              <a:gd name="connsiteX7" fmla="*/ 0 w 3837572"/>
              <a:gd name="connsiteY7" fmla="*/ 875630 h 2377919"/>
              <a:gd name="connsiteX8" fmla="*/ 0 w 3837572"/>
              <a:gd name="connsiteY8" fmla="*/ 212995 h 2377919"/>
              <a:gd name="connsiteX9" fmla="*/ 237757 w 3837572"/>
              <a:gd name="connsiteY9" fmla="*/ 125975 h 2377919"/>
              <a:gd name="connsiteX10" fmla="*/ 1071000 w 3837572"/>
              <a:gd name="connsiteY10" fmla="*/ 0 h 237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7572" h="2377919">
                <a:moveTo>
                  <a:pt x="1071000" y="0"/>
                </a:moveTo>
                <a:cubicBezTo>
                  <a:pt x="2425085" y="0"/>
                  <a:pt x="3554836" y="960492"/>
                  <a:pt x="3816117" y="2237336"/>
                </a:cubicBezTo>
                <a:lnTo>
                  <a:pt x="3837572" y="2377919"/>
                </a:lnTo>
                <a:lnTo>
                  <a:pt x="3214947" y="2377919"/>
                </a:lnTo>
                <a:lnTo>
                  <a:pt x="3208481" y="2335554"/>
                </a:lnTo>
                <a:cubicBezTo>
                  <a:pt x="3005036" y="1341340"/>
                  <a:pt x="2125355" y="593454"/>
                  <a:pt x="1070997" y="593454"/>
                </a:cubicBezTo>
                <a:cubicBezTo>
                  <a:pt x="694441" y="593454"/>
                  <a:pt x="340165" y="688847"/>
                  <a:pt x="31017" y="856787"/>
                </a:cubicBezTo>
                <a:lnTo>
                  <a:pt x="0" y="875630"/>
                </a:lnTo>
                <a:lnTo>
                  <a:pt x="0" y="212995"/>
                </a:lnTo>
                <a:lnTo>
                  <a:pt x="237757" y="125975"/>
                </a:lnTo>
                <a:cubicBezTo>
                  <a:pt x="500978" y="44105"/>
                  <a:pt x="780838" y="0"/>
                  <a:pt x="1071000" y="0"/>
                </a:cubicBezTo>
                <a:close/>
              </a:path>
            </a:pathLst>
          </a:custGeom>
          <a:solidFill>
            <a:srgbClr val="F2CC2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31" name="Freeform 30">
            <a:extLst>
              <a:ext uri="{FF2B5EF4-FFF2-40B4-BE49-F238E27FC236}">
                <a16:creationId xmlns:a16="http://schemas.microsoft.com/office/drawing/2014/main" id="{1F27426B-47B2-19D3-D1C9-3F0D3795CC4A}"/>
              </a:ext>
            </a:extLst>
          </p:cNvPr>
          <p:cNvSpPr>
            <a:spLocks noChangeAspect="1"/>
          </p:cNvSpPr>
          <p:nvPr userDrawn="1"/>
        </p:nvSpPr>
        <p:spPr>
          <a:xfrm>
            <a:off x="0" y="3839869"/>
            <a:ext cx="4444568" cy="3018132"/>
          </a:xfrm>
          <a:custGeom>
            <a:avLst/>
            <a:gdLst>
              <a:gd name="connsiteX0" fmla="*/ 1054070 w 4444568"/>
              <a:gd name="connsiteY0" fmla="*/ 0 h 3018132"/>
              <a:gd name="connsiteX1" fmla="*/ 4400158 w 4444568"/>
              <a:gd name="connsiteY1" fmla="*/ 2727141 h 3018132"/>
              <a:gd name="connsiteX2" fmla="*/ 4444568 w 4444568"/>
              <a:gd name="connsiteY2" fmla="*/ 3018132 h 3018132"/>
              <a:gd name="connsiteX3" fmla="*/ 3837574 w 4444568"/>
              <a:gd name="connsiteY3" fmla="*/ 3018132 h 3018132"/>
              <a:gd name="connsiteX4" fmla="*/ 3816118 w 4444568"/>
              <a:gd name="connsiteY4" fmla="*/ 2877549 h 3018132"/>
              <a:gd name="connsiteX5" fmla="*/ 1071001 w 4444568"/>
              <a:gd name="connsiteY5" fmla="*/ 640214 h 3018132"/>
              <a:gd name="connsiteX6" fmla="*/ 237759 w 4444568"/>
              <a:gd name="connsiteY6" fmla="*/ 766188 h 3018132"/>
              <a:gd name="connsiteX7" fmla="*/ 0 w 4444568"/>
              <a:gd name="connsiteY7" fmla="*/ 853209 h 3018132"/>
              <a:gd name="connsiteX8" fmla="*/ 0 w 4444568"/>
              <a:gd name="connsiteY8" fmla="*/ 167612 h 3018132"/>
              <a:gd name="connsiteX9" fmla="*/ 38411 w 4444568"/>
              <a:gd name="connsiteY9" fmla="*/ 153553 h 3018132"/>
              <a:gd name="connsiteX10" fmla="*/ 1054070 w 4444568"/>
              <a:gd name="connsiteY10" fmla="*/ 0 h 301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44568" h="3018132">
                <a:moveTo>
                  <a:pt x="1054070" y="0"/>
                </a:moveTo>
                <a:cubicBezTo>
                  <a:pt x="2704598" y="0"/>
                  <a:pt x="4081677" y="1170764"/>
                  <a:pt x="4400158" y="2727141"/>
                </a:cubicBezTo>
                <a:lnTo>
                  <a:pt x="4444568" y="3018132"/>
                </a:lnTo>
                <a:lnTo>
                  <a:pt x="3837574" y="3018132"/>
                </a:lnTo>
                <a:lnTo>
                  <a:pt x="3816118" y="2877549"/>
                </a:lnTo>
                <a:cubicBezTo>
                  <a:pt x="3554838" y="1600705"/>
                  <a:pt x="2425086" y="640214"/>
                  <a:pt x="1071001" y="640214"/>
                </a:cubicBezTo>
                <a:cubicBezTo>
                  <a:pt x="780840" y="640214"/>
                  <a:pt x="500980" y="684318"/>
                  <a:pt x="237759" y="766188"/>
                </a:cubicBezTo>
                <a:lnTo>
                  <a:pt x="0" y="853209"/>
                </a:lnTo>
                <a:lnTo>
                  <a:pt x="0" y="167612"/>
                </a:lnTo>
                <a:lnTo>
                  <a:pt x="38411" y="153553"/>
                </a:lnTo>
                <a:cubicBezTo>
                  <a:pt x="359257" y="53760"/>
                  <a:pt x="700385" y="0"/>
                  <a:pt x="1054070" y="0"/>
                </a:cubicBezTo>
                <a:close/>
              </a:path>
            </a:pathLst>
          </a:custGeom>
          <a:solidFill>
            <a:srgbClr val="F2CC26">
              <a:alpha val="6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29" name="Freeform 28">
            <a:extLst>
              <a:ext uri="{FF2B5EF4-FFF2-40B4-BE49-F238E27FC236}">
                <a16:creationId xmlns:a16="http://schemas.microsoft.com/office/drawing/2014/main" id="{CBAB1B6E-82BF-D869-DF77-7EA8B9539D78}"/>
              </a:ext>
            </a:extLst>
          </p:cNvPr>
          <p:cNvSpPr>
            <a:spLocks noChangeAspect="1"/>
          </p:cNvSpPr>
          <p:nvPr userDrawn="1"/>
        </p:nvSpPr>
        <p:spPr>
          <a:xfrm>
            <a:off x="0" y="3171760"/>
            <a:ext cx="4944533" cy="3686241"/>
          </a:xfrm>
          <a:custGeom>
            <a:avLst/>
            <a:gdLst>
              <a:gd name="connsiteX0" fmla="*/ 1071000 w 4944533"/>
              <a:gd name="connsiteY0" fmla="*/ 0 h 3686241"/>
              <a:gd name="connsiteX1" fmla="*/ 4820748 w 4944533"/>
              <a:gd name="connsiteY1" fmla="*/ 2485500 h 3686241"/>
              <a:gd name="connsiteX2" fmla="*/ 4944533 w 4944533"/>
              <a:gd name="connsiteY2" fmla="*/ 2823708 h 3686241"/>
              <a:gd name="connsiteX3" fmla="*/ 4944533 w 4944533"/>
              <a:gd name="connsiteY3" fmla="*/ 3686241 h 3686241"/>
              <a:gd name="connsiteX4" fmla="*/ 4445797 w 4944533"/>
              <a:gd name="connsiteY4" fmla="*/ 3686241 h 3686241"/>
              <a:gd name="connsiteX5" fmla="*/ 4430193 w 4944533"/>
              <a:gd name="connsiteY5" fmla="*/ 3563443 h 3686241"/>
              <a:gd name="connsiteX6" fmla="*/ 1054068 w 4944533"/>
              <a:gd name="connsiteY6" fmla="*/ 668108 h 3686241"/>
              <a:gd name="connsiteX7" fmla="*/ 38409 w 4944533"/>
              <a:gd name="connsiteY7" fmla="*/ 821661 h 3686241"/>
              <a:gd name="connsiteX8" fmla="*/ 0 w 4944533"/>
              <a:gd name="connsiteY8" fmla="*/ 835719 h 3686241"/>
              <a:gd name="connsiteX9" fmla="*/ 0 w 4944533"/>
              <a:gd name="connsiteY9" fmla="*/ 143442 h 3686241"/>
              <a:gd name="connsiteX10" fmla="*/ 53955 w 4944533"/>
              <a:gd name="connsiteY10" fmla="*/ 128121 h 3686241"/>
              <a:gd name="connsiteX11" fmla="*/ 1071000 w 4944533"/>
              <a:gd name="connsiteY11" fmla="*/ 0 h 368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4533" h="3686241">
                <a:moveTo>
                  <a:pt x="1071000" y="0"/>
                </a:moveTo>
                <a:cubicBezTo>
                  <a:pt x="2756664" y="0"/>
                  <a:pt x="4202956" y="1024876"/>
                  <a:pt x="4820748" y="2485500"/>
                </a:cubicBezTo>
                <a:lnTo>
                  <a:pt x="4944533" y="2823708"/>
                </a:lnTo>
                <a:lnTo>
                  <a:pt x="4944533" y="3686241"/>
                </a:lnTo>
                <a:lnTo>
                  <a:pt x="4445797" y="3686241"/>
                </a:lnTo>
                <a:lnTo>
                  <a:pt x="4430193" y="3563443"/>
                </a:lnTo>
                <a:cubicBezTo>
                  <a:pt x="4179690" y="1923992"/>
                  <a:pt x="2763543" y="668108"/>
                  <a:pt x="1054068" y="668108"/>
                </a:cubicBezTo>
                <a:cubicBezTo>
                  <a:pt x="700384" y="668108"/>
                  <a:pt x="359255" y="721868"/>
                  <a:pt x="38409" y="821661"/>
                </a:cubicBezTo>
                <a:lnTo>
                  <a:pt x="0" y="835719"/>
                </a:lnTo>
                <a:lnTo>
                  <a:pt x="0" y="143442"/>
                </a:lnTo>
                <a:lnTo>
                  <a:pt x="53955" y="128121"/>
                </a:lnTo>
                <a:cubicBezTo>
                  <a:pt x="379029" y="44483"/>
                  <a:pt x="719820" y="0"/>
                  <a:pt x="107100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35" name="Freeform 34">
            <a:extLst>
              <a:ext uri="{FF2B5EF4-FFF2-40B4-BE49-F238E27FC236}">
                <a16:creationId xmlns:a16="http://schemas.microsoft.com/office/drawing/2014/main" id="{2D390089-A5C1-AF3C-CFFE-2061D3A6D652}"/>
              </a:ext>
            </a:extLst>
          </p:cNvPr>
          <p:cNvSpPr>
            <a:spLocks noChangeAspect="1"/>
          </p:cNvSpPr>
          <p:nvPr userDrawn="1"/>
        </p:nvSpPr>
        <p:spPr>
          <a:xfrm>
            <a:off x="1" y="5073537"/>
            <a:ext cx="3214949" cy="1784465"/>
          </a:xfrm>
          <a:custGeom>
            <a:avLst/>
            <a:gdLst>
              <a:gd name="connsiteX0" fmla="*/ 1070999 w 3214949"/>
              <a:gd name="connsiteY0" fmla="*/ 0 h 1784465"/>
              <a:gd name="connsiteX1" fmla="*/ 3208483 w 3214949"/>
              <a:gd name="connsiteY1" fmla="*/ 1742101 h 1784465"/>
              <a:gd name="connsiteX2" fmla="*/ 3214949 w 3214949"/>
              <a:gd name="connsiteY2" fmla="*/ 1784465 h 1784465"/>
              <a:gd name="connsiteX3" fmla="*/ 2508065 w 3214949"/>
              <a:gd name="connsiteY3" fmla="*/ 1784465 h 1784465"/>
              <a:gd name="connsiteX4" fmla="*/ 2478016 w 3214949"/>
              <a:gd name="connsiteY4" fmla="*/ 1667600 h 1784465"/>
              <a:gd name="connsiteX5" fmla="*/ 1054069 w 3214949"/>
              <a:gd name="connsiteY5" fmla="*/ 619993 h 1784465"/>
              <a:gd name="connsiteX6" fmla="*/ 105668 w 3214949"/>
              <a:gd name="connsiteY6" fmla="*/ 960460 h 1784465"/>
              <a:gd name="connsiteX7" fmla="*/ 0 w 3214949"/>
              <a:gd name="connsiteY7" fmla="*/ 1056497 h 1784465"/>
              <a:gd name="connsiteX8" fmla="*/ 0 w 3214949"/>
              <a:gd name="connsiteY8" fmla="*/ 282178 h 1784465"/>
              <a:gd name="connsiteX9" fmla="*/ 31019 w 3214949"/>
              <a:gd name="connsiteY9" fmla="*/ 263333 h 1784465"/>
              <a:gd name="connsiteX10" fmla="*/ 1070999 w 3214949"/>
              <a:gd name="connsiteY10" fmla="*/ 0 h 178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14949" h="1784465">
                <a:moveTo>
                  <a:pt x="1070999" y="0"/>
                </a:moveTo>
                <a:cubicBezTo>
                  <a:pt x="2125358" y="0"/>
                  <a:pt x="3005038" y="747887"/>
                  <a:pt x="3208483" y="1742101"/>
                </a:cubicBezTo>
                <a:lnTo>
                  <a:pt x="3214949" y="1784465"/>
                </a:lnTo>
                <a:lnTo>
                  <a:pt x="2508065" y="1784465"/>
                </a:lnTo>
                <a:lnTo>
                  <a:pt x="2478016" y="1667600"/>
                </a:lnTo>
                <a:cubicBezTo>
                  <a:pt x="2289241" y="1060669"/>
                  <a:pt x="1723118" y="619993"/>
                  <a:pt x="1054069" y="619993"/>
                </a:cubicBezTo>
                <a:cubicBezTo>
                  <a:pt x="693811" y="619993"/>
                  <a:pt x="363397" y="747763"/>
                  <a:pt x="105668" y="960460"/>
                </a:cubicBezTo>
                <a:lnTo>
                  <a:pt x="0" y="1056497"/>
                </a:lnTo>
                <a:lnTo>
                  <a:pt x="0" y="282178"/>
                </a:lnTo>
                <a:lnTo>
                  <a:pt x="31019" y="263333"/>
                </a:lnTo>
                <a:cubicBezTo>
                  <a:pt x="340167" y="95394"/>
                  <a:pt x="694443" y="0"/>
                  <a:pt x="1070999" y="0"/>
                </a:cubicBezTo>
                <a:close/>
              </a:path>
            </a:pathLst>
          </a:custGeom>
          <a:solidFill>
            <a:srgbClr val="F2CC26">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4" name="Chart Placeholder 4">
            <a:extLst>
              <a:ext uri="{FF2B5EF4-FFF2-40B4-BE49-F238E27FC236}">
                <a16:creationId xmlns:a16="http://schemas.microsoft.com/office/drawing/2014/main" id="{5330583A-BF0F-D113-1EF9-430CC46400D3}"/>
              </a:ext>
            </a:extLst>
          </p:cNvPr>
          <p:cNvSpPr>
            <a:spLocks noGrp="1"/>
          </p:cNvSpPr>
          <p:nvPr>
            <p:ph type="chart" sz="quarter" idx="13"/>
          </p:nvPr>
        </p:nvSpPr>
        <p:spPr>
          <a:xfrm>
            <a:off x="5214938" y="328613"/>
            <a:ext cx="6667500" cy="5815012"/>
          </a:xfrm>
        </p:spPr>
        <p:txBody>
          <a:bodyPr>
            <a:noAutofit/>
          </a:bodyPr>
          <a:lstStyle/>
          <a:p>
            <a:endParaRPr lang="fr-CA"/>
          </a:p>
        </p:txBody>
      </p:sp>
    </p:spTree>
    <p:extLst>
      <p:ext uri="{BB962C8B-B14F-4D97-AF65-F5344CB8AC3E}">
        <p14:creationId xmlns:p14="http://schemas.microsoft.com/office/powerpoint/2010/main" val="2469741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au à créer_Jaune pâ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3" name="Table Placeholder 2">
            <a:extLst>
              <a:ext uri="{FF2B5EF4-FFF2-40B4-BE49-F238E27FC236}">
                <a16:creationId xmlns:a16="http://schemas.microsoft.com/office/drawing/2014/main" id="{F9D69553-6D47-9BEA-1F6D-B07301424E0C}"/>
              </a:ext>
            </a:extLst>
          </p:cNvPr>
          <p:cNvSpPr>
            <a:spLocks noGrp="1"/>
          </p:cNvSpPr>
          <p:nvPr>
            <p:ph type="tbl" sz="quarter" idx="12"/>
          </p:nvPr>
        </p:nvSpPr>
        <p:spPr>
          <a:xfrm>
            <a:off x="1366348" y="1302543"/>
            <a:ext cx="9459303" cy="4252913"/>
          </a:xfrm>
        </p:spPr>
        <p:txBody>
          <a:bodyPr>
            <a:noAutofit/>
          </a:bodyPr>
          <a:lstStyle/>
          <a:p>
            <a:endParaRPr lang="fr-CA"/>
          </a:p>
        </p:txBody>
      </p:sp>
    </p:spTree>
    <p:extLst>
      <p:ext uri="{BB962C8B-B14F-4D97-AF65-F5344CB8AC3E}">
        <p14:creationId xmlns:p14="http://schemas.microsoft.com/office/powerpoint/2010/main" val="9029526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ableau à créer_Vert pâ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2" name="Table Placeholder 2">
            <a:extLst>
              <a:ext uri="{FF2B5EF4-FFF2-40B4-BE49-F238E27FC236}">
                <a16:creationId xmlns:a16="http://schemas.microsoft.com/office/drawing/2014/main" id="{257148BD-83BC-D5EE-832F-0B3BFDCA42C2}"/>
              </a:ext>
            </a:extLst>
          </p:cNvPr>
          <p:cNvSpPr>
            <a:spLocks noGrp="1"/>
          </p:cNvSpPr>
          <p:nvPr>
            <p:ph type="tbl" sz="quarter" idx="12"/>
          </p:nvPr>
        </p:nvSpPr>
        <p:spPr>
          <a:xfrm>
            <a:off x="1366348" y="1302543"/>
            <a:ext cx="9459303" cy="4252913"/>
          </a:xfrm>
        </p:spPr>
        <p:txBody>
          <a:bodyPr>
            <a:noAutofit/>
          </a:bodyPr>
          <a:lstStyle/>
          <a:p>
            <a:endParaRPr lang="fr-CA"/>
          </a:p>
        </p:txBody>
      </p:sp>
    </p:spTree>
    <p:extLst>
      <p:ext uri="{BB962C8B-B14F-4D97-AF65-F5344CB8AC3E}">
        <p14:creationId xmlns:p14="http://schemas.microsoft.com/office/powerpoint/2010/main" val="9711226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au en image_Jaune pâ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6" name="Picture Placeholder 3">
            <a:extLst>
              <a:ext uri="{FF2B5EF4-FFF2-40B4-BE49-F238E27FC236}">
                <a16:creationId xmlns:a16="http://schemas.microsoft.com/office/drawing/2014/main" id="{C9F7CB66-D4D1-179E-2702-5C771594B908}"/>
              </a:ext>
            </a:extLst>
          </p:cNvPr>
          <p:cNvSpPr>
            <a:spLocks noGrp="1"/>
          </p:cNvSpPr>
          <p:nvPr>
            <p:ph type="pic" sz="quarter" idx="13"/>
          </p:nvPr>
        </p:nvSpPr>
        <p:spPr>
          <a:xfrm>
            <a:off x="1366838" y="1301750"/>
            <a:ext cx="9458325" cy="4252913"/>
          </a:xfrm>
          <a:solidFill>
            <a:schemeClr val="bg1"/>
          </a:solidFill>
        </p:spPr>
        <p:txBody>
          <a:bodyPr/>
          <a:lstStyle/>
          <a:p>
            <a:endParaRPr lang="fr-CA"/>
          </a:p>
        </p:txBody>
      </p:sp>
    </p:spTree>
    <p:extLst>
      <p:ext uri="{BB962C8B-B14F-4D97-AF65-F5344CB8AC3E}">
        <p14:creationId xmlns:p14="http://schemas.microsoft.com/office/powerpoint/2010/main" val="26305590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au en image_Vert pâ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6" name="Picture Placeholder 3">
            <a:extLst>
              <a:ext uri="{FF2B5EF4-FFF2-40B4-BE49-F238E27FC236}">
                <a16:creationId xmlns:a16="http://schemas.microsoft.com/office/drawing/2014/main" id="{C9F7CB66-D4D1-179E-2702-5C771594B908}"/>
              </a:ext>
            </a:extLst>
          </p:cNvPr>
          <p:cNvSpPr>
            <a:spLocks noGrp="1"/>
          </p:cNvSpPr>
          <p:nvPr>
            <p:ph type="pic" sz="quarter" idx="13"/>
          </p:nvPr>
        </p:nvSpPr>
        <p:spPr>
          <a:xfrm>
            <a:off x="1366838" y="1301750"/>
            <a:ext cx="9458325" cy="4252913"/>
          </a:xfrm>
          <a:solidFill>
            <a:schemeClr val="bg1"/>
          </a:solidFill>
        </p:spPr>
        <p:txBody>
          <a:bodyPr/>
          <a:lstStyle/>
          <a:p>
            <a:endParaRPr lang="fr-CA"/>
          </a:p>
        </p:txBody>
      </p:sp>
    </p:spTree>
    <p:extLst>
      <p:ext uri="{BB962C8B-B14F-4D97-AF65-F5344CB8AC3E}">
        <p14:creationId xmlns:p14="http://schemas.microsoft.com/office/powerpoint/2010/main" val="11728281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u_Photo à droit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8" y="1579876"/>
            <a:ext cx="5687832" cy="1622175"/>
          </a:xfrm>
        </p:spPr>
        <p:txBody>
          <a:bodyPr anchor="b">
            <a:noAutofit/>
          </a:bodyPr>
          <a:lstStyle>
            <a:lvl1pPr algn="l">
              <a:lnSpc>
                <a:spcPct val="90000"/>
              </a:lnSpc>
              <a:defRPr sz="48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4"/>
            <a:ext cx="7181058" cy="309542"/>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708632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1" name="Picture Placeholder 20">
            <a:extLst>
              <a:ext uri="{FF2B5EF4-FFF2-40B4-BE49-F238E27FC236}">
                <a16:creationId xmlns:a16="http://schemas.microsoft.com/office/drawing/2014/main" id="{983213FA-89D2-AD13-2F76-425254C6CC2E}"/>
              </a:ext>
            </a:extLst>
          </p:cNvPr>
          <p:cNvSpPr>
            <a:spLocks noGrp="1"/>
          </p:cNvSpPr>
          <p:nvPr>
            <p:ph type="pic" sz="quarter" idx="12"/>
          </p:nvPr>
        </p:nvSpPr>
        <p:spPr>
          <a:xfrm>
            <a:off x="7623462" y="-5076"/>
            <a:ext cx="4568538" cy="6863076"/>
          </a:xfrm>
          <a:custGeom>
            <a:avLst/>
            <a:gdLst>
              <a:gd name="connsiteX0" fmla="*/ 1740039 w 4568538"/>
              <a:gd name="connsiteY0" fmla="*/ 0 h 6863076"/>
              <a:gd name="connsiteX1" fmla="*/ 4568538 w 4568538"/>
              <a:gd name="connsiteY1" fmla="*/ 0 h 6863076"/>
              <a:gd name="connsiteX2" fmla="*/ 4568538 w 4568538"/>
              <a:gd name="connsiteY2" fmla="*/ 6863076 h 6863076"/>
              <a:gd name="connsiteX3" fmla="*/ 1732904 w 4568538"/>
              <a:gd name="connsiteY3" fmla="*/ 6863076 h 6863076"/>
              <a:gd name="connsiteX4" fmla="*/ 1711065 w 4568538"/>
              <a:gd name="connsiteY4" fmla="*/ 6847546 h 6863076"/>
              <a:gd name="connsiteX5" fmla="*/ 0 w 4568538"/>
              <a:gd name="connsiteY5" fmla="*/ 3434075 h 6863076"/>
              <a:gd name="connsiteX6" fmla="*/ 1711065 w 4568538"/>
              <a:gd name="connsiteY6" fmla="*/ 20604 h 6863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538" h="6863076">
                <a:moveTo>
                  <a:pt x="1740039" y="0"/>
                </a:moveTo>
                <a:lnTo>
                  <a:pt x="4568538" y="0"/>
                </a:lnTo>
                <a:lnTo>
                  <a:pt x="4568538" y="6863076"/>
                </a:lnTo>
                <a:lnTo>
                  <a:pt x="1732904" y="6863076"/>
                </a:lnTo>
                <a:lnTo>
                  <a:pt x="1711065" y="6847546"/>
                </a:lnTo>
                <a:cubicBezTo>
                  <a:pt x="672344" y="6070733"/>
                  <a:pt x="0" y="4830921"/>
                  <a:pt x="0" y="3434075"/>
                </a:cubicBezTo>
                <a:cubicBezTo>
                  <a:pt x="0" y="2037229"/>
                  <a:pt x="672344" y="797417"/>
                  <a:pt x="1711065" y="20604"/>
                </a:cubicBezTo>
                <a:close/>
              </a:path>
            </a:pathLst>
          </a:custGeom>
        </p:spPr>
        <p:txBody>
          <a:bodyPr wrap="square">
            <a:noAutofit/>
          </a:bodyPr>
          <a:lstStyle/>
          <a:p>
            <a:endParaRPr lang="fr-CA"/>
          </a:p>
        </p:txBody>
      </p:sp>
      <p:sp>
        <p:nvSpPr>
          <p:cNvPr id="23" name="Text Placeholder 22">
            <a:extLst>
              <a:ext uri="{FF2B5EF4-FFF2-40B4-BE49-F238E27FC236}">
                <a16:creationId xmlns:a16="http://schemas.microsoft.com/office/drawing/2014/main" id="{97D97DF8-A7B7-F8D0-FDF3-6D2FB17EF9FD}"/>
              </a:ext>
            </a:extLst>
          </p:cNvPr>
          <p:cNvSpPr>
            <a:spLocks noGrp="1"/>
          </p:cNvSpPr>
          <p:nvPr>
            <p:ph type="body" sz="quarter" idx="13" hasCustomPrompt="1"/>
          </p:nvPr>
        </p:nvSpPr>
        <p:spPr>
          <a:xfrm>
            <a:off x="407988" y="3429000"/>
            <a:ext cx="4819332" cy="2057400"/>
          </a:xfrm>
        </p:spPr>
        <p:txBody>
          <a:bodyPr>
            <a:noAutofit/>
          </a:bodyPr>
          <a:lstStyle>
            <a:lvl1pPr marL="0" indent="0">
              <a:lnSpc>
                <a:spcPct val="100000"/>
              </a:lnSpc>
              <a:buNone/>
              <a:defRPr sz="1350"/>
            </a:lvl1pPr>
            <a:lvl2pPr>
              <a:defRPr sz="1350"/>
            </a:lvl2pPr>
            <a:lvl3pPr>
              <a:defRPr sz="1350"/>
            </a:lvl3pPr>
            <a:lvl4pPr>
              <a:defRPr sz="1350"/>
            </a:lvl4pPr>
            <a:lvl5pPr>
              <a:defRPr sz="1350"/>
            </a:lvl5pPr>
          </a:lstStyle>
          <a:p>
            <a:pPr lvl="0"/>
            <a:r>
              <a:rPr lang="fr-CA" noProof="1"/>
              <a:t>Texte</a:t>
            </a:r>
          </a:p>
        </p:txBody>
      </p:sp>
    </p:spTree>
    <p:extLst>
      <p:ext uri="{BB962C8B-B14F-4D97-AF65-F5344CB8AC3E}">
        <p14:creationId xmlns:p14="http://schemas.microsoft.com/office/powerpoint/2010/main" val="26594114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etit contenu_Photo à droit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8" y="1579876"/>
            <a:ext cx="3576183" cy="1622175"/>
          </a:xfrm>
        </p:spPr>
        <p:txBody>
          <a:bodyPr anchor="b">
            <a:noAutofit/>
          </a:bodyPr>
          <a:lstStyle>
            <a:lvl1pPr algn="l">
              <a:lnSpc>
                <a:spcPct val="90000"/>
              </a:lnSpc>
              <a:defRPr sz="48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9" y="452803"/>
            <a:ext cx="3437321" cy="309552"/>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334258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3" name="Text Placeholder 22">
            <a:extLst>
              <a:ext uri="{FF2B5EF4-FFF2-40B4-BE49-F238E27FC236}">
                <a16:creationId xmlns:a16="http://schemas.microsoft.com/office/drawing/2014/main" id="{97D97DF8-A7B7-F8D0-FDF3-6D2FB17EF9FD}"/>
              </a:ext>
            </a:extLst>
          </p:cNvPr>
          <p:cNvSpPr>
            <a:spLocks noGrp="1"/>
          </p:cNvSpPr>
          <p:nvPr>
            <p:ph type="body" sz="quarter" idx="13" hasCustomPrompt="1"/>
          </p:nvPr>
        </p:nvSpPr>
        <p:spPr>
          <a:xfrm>
            <a:off x="407988" y="3429000"/>
            <a:ext cx="3576183" cy="2057400"/>
          </a:xfrm>
        </p:spPr>
        <p:txBody>
          <a:bodyPr>
            <a:noAutofit/>
          </a:bodyPr>
          <a:lstStyle>
            <a:lvl1pPr marL="0" indent="0">
              <a:lnSpc>
                <a:spcPct val="100000"/>
              </a:lnSpc>
              <a:buNone/>
              <a:defRPr sz="1350"/>
            </a:lvl1pPr>
            <a:lvl2pPr>
              <a:defRPr sz="1350"/>
            </a:lvl2pPr>
            <a:lvl3pPr>
              <a:defRPr sz="1350"/>
            </a:lvl3pPr>
            <a:lvl4pPr>
              <a:defRPr sz="1350"/>
            </a:lvl4pPr>
            <a:lvl5pPr>
              <a:defRPr sz="1350"/>
            </a:lvl5pPr>
          </a:lstStyle>
          <a:p>
            <a:pPr lvl="0"/>
            <a:r>
              <a:rPr lang="fr-CA" noProof="1"/>
              <a:t>Texte</a:t>
            </a:r>
          </a:p>
        </p:txBody>
      </p:sp>
      <p:sp>
        <p:nvSpPr>
          <p:cNvPr id="4" name="Picture Placeholder 3">
            <a:extLst>
              <a:ext uri="{FF2B5EF4-FFF2-40B4-BE49-F238E27FC236}">
                <a16:creationId xmlns:a16="http://schemas.microsoft.com/office/drawing/2014/main" id="{3B26F6BE-E9CF-971D-3E89-DEDB1017F3E6}"/>
              </a:ext>
            </a:extLst>
          </p:cNvPr>
          <p:cNvSpPr>
            <a:spLocks noGrp="1"/>
          </p:cNvSpPr>
          <p:nvPr>
            <p:ph type="pic" sz="quarter" idx="17"/>
          </p:nvPr>
        </p:nvSpPr>
        <p:spPr>
          <a:xfrm>
            <a:off x="4406475" y="0"/>
            <a:ext cx="7785525" cy="6856413"/>
          </a:xfrm>
        </p:spPr>
        <p:txBody>
          <a:bodyPr/>
          <a:lstStyle/>
          <a:p>
            <a:endParaRPr lang="fr-CA"/>
          </a:p>
        </p:txBody>
      </p:sp>
    </p:spTree>
    <p:extLst>
      <p:ext uri="{BB962C8B-B14F-4D97-AF65-F5344CB8AC3E}">
        <p14:creationId xmlns:p14="http://schemas.microsoft.com/office/powerpoint/2010/main" val="39311083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iste à points_Photo à droit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8" y="1059674"/>
            <a:ext cx="6939869" cy="1560293"/>
          </a:xfrm>
        </p:spPr>
        <p:txBody>
          <a:bodyPr anchor="b">
            <a:noAutofit/>
          </a:bodyPr>
          <a:lstStyle>
            <a:lvl1pPr algn="l">
              <a:lnSpc>
                <a:spcPct val="90000"/>
              </a:lnSpc>
              <a:defRPr sz="48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4"/>
            <a:ext cx="7181058" cy="309542"/>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708632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1" name="Picture Placeholder 20">
            <a:extLst>
              <a:ext uri="{FF2B5EF4-FFF2-40B4-BE49-F238E27FC236}">
                <a16:creationId xmlns:a16="http://schemas.microsoft.com/office/drawing/2014/main" id="{983213FA-89D2-AD13-2F76-425254C6CC2E}"/>
              </a:ext>
            </a:extLst>
          </p:cNvPr>
          <p:cNvSpPr>
            <a:spLocks noGrp="1"/>
          </p:cNvSpPr>
          <p:nvPr>
            <p:ph type="pic" sz="quarter" idx="12"/>
          </p:nvPr>
        </p:nvSpPr>
        <p:spPr>
          <a:xfrm>
            <a:off x="7623462" y="-5076"/>
            <a:ext cx="4568538" cy="6863076"/>
          </a:xfrm>
          <a:custGeom>
            <a:avLst/>
            <a:gdLst>
              <a:gd name="connsiteX0" fmla="*/ 1740039 w 4568538"/>
              <a:gd name="connsiteY0" fmla="*/ 0 h 6863076"/>
              <a:gd name="connsiteX1" fmla="*/ 4568538 w 4568538"/>
              <a:gd name="connsiteY1" fmla="*/ 0 h 6863076"/>
              <a:gd name="connsiteX2" fmla="*/ 4568538 w 4568538"/>
              <a:gd name="connsiteY2" fmla="*/ 6863076 h 6863076"/>
              <a:gd name="connsiteX3" fmla="*/ 1732904 w 4568538"/>
              <a:gd name="connsiteY3" fmla="*/ 6863076 h 6863076"/>
              <a:gd name="connsiteX4" fmla="*/ 1711065 w 4568538"/>
              <a:gd name="connsiteY4" fmla="*/ 6847546 h 6863076"/>
              <a:gd name="connsiteX5" fmla="*/ 0 w 4568538"/>
              <a:gd name="connsiteY5" fmla="*/ 3434075 h 6863076"/>
              <a:gd name="connsiteX6" fmla="*/ 1711065 w 4568538"/>
              <a:gd name="connsiteY6" fmla="*/ 20604 h 6863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538" h="6863076">
                <a:moveTo>
                  <a:pt x="1740039" y="0"/>
                </a:moveTo>
                <a:lnTo>
                  <a:pt x="4568538" y="0"/>
                </a:lnTo>
                <a:lnTo>
                  <a:pt x="4568538" y="6863076"/>
                </a:lnTo>
                <a:lnTo>
                  <a:pt x="1732904" y="6863076"/>
                </a:lnTo>
                <a:lnTo>
                  <a:pt x="1711065" y="6847546"/>
                </a:lnTo>
                <a:cubicBezTo>
                  <a:pt x="672344" y="6070733"/>
                  <a:pt x="0" y="4830921"/>
                  <a:pt x="0" y="3434075"/>
                </a:cubicBezTo>
                <a:cubicBezTo>
                  <a:pt x="0" y="2037229"/>
                  <a:pt x="672344" y="797417"/>
                  <a:pt x="1711065" y="20604"/>
                </a:cubicBezTo>
                <a:close/>
              </a:path>
            </a:pathLst>
          </a:custGeom>
        </p:spPr>
        <p:txBody>
          <a:bodyPr wrap="square">
            <a:noAutofit/>
          </a:bodyPr>
          <a:lstStyle/>
          <a:p>
            <a:endParaRPr lang="fr-CA"/>
          </a:p>
        </p:txBody>
      </p:sp>
      <p:sp>
        <p:nvSpPr>
          <p:cNvPr id="4" name="Text Placeholder 3">
            <a:extLst>
              <a:ext uri="{FF2B5EF4-FFF2-40B4-BE49-F238E27FC236}">
                <a16:creationId xmlns:a16="http://schemas.microsoft.com/office/drawing/2014/main" id="{C5F63946-B019-5BFF-7C29-AD73CF4ECBD2}"/>
              </a:ext>
            </a:extLst>
          </p:cNvPr>
          <p:cNvSpPr>
            <a:spLocks noGrp="1"/>
          </p:cNvSpPr>
          <p:nvPr>
            <p:ph type="body" sz="quarter" idx="14" hasCustomPrompt="1"/>
          </p:nvPr>
        </p:nvSpPr>
        <p:spPr>
          <a:xfrm>
            <a:off x="407988" y="2783920"/>
            <a:ext cx="6939869" cy="3159679"/>
          </a:xfrm>
        </p:spPr>
        <p:txBody>
          <a:bodyPr/>
          <a:lstStyle>
            <a:lvl1pPr>
              <a:spcBef>
                <a:spcPts val="600"/>
              </a:spcBef>
              <a:defRPr/>
            </a:lvl1pPr>
          </a:lstStyle>
          <a:p>
            <a:pPr lvl="0"/>
            <a:r>
              <a:rPr lang="en-US" dirty="0"/>
              <a:t>Point 1</a:t>
            </a:r>
          </a:p>
          <a:p>
            <a:pPr lvl="0"/>
            <a:r>
              <a:rPr lang="en-US" dirty="0"/>
              <a:t>Point 2</a:t>
            </a:r>
          </a:p>
          <a:p>
            <a:pPr lvl="0"/>
            <a:r>
              <a:rPr lang="en-US" dirty="0"/>
              <a:t>Point 3</a:t>
            </a:r>
            <a:endParaRPr lang="fr-CA" dirty="0"/>
          </a:p>
        </p:txBody>
      </p:sp>
    </p:spTree>
    <p:extLst>
      <p:ext uri="{BB962C8B-B14F-4D97-AF65-F5344CB8AC3E}">
        <p14:creationId xmlns:p14="http://schemas.microsoft.com/office/powerpoint/2010/main" val="33402763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 contenus_Photo à droit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8" y="2264012"/>
            <a:ext cx="2744184" cy="711910"/>
          </a:xfrm>
        </p:spPr>
        <p:txBody>
          <a:bodyPr anchor="t">
            <a:noAutofit/>
          </a:bodyPr>
          <a:lstStyle>
            <a:lvl1pPr algn="l">
              <a:lnSpc>
                <a:spcPct val="90000"/>
              </a:lnSpc>
              <a:defRPr sz="26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4"/>
            <a:ext cx="7983478" cy="309542"/>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788874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3" name="Text Placeholder 22">
            <a:extLst>
              <a:ext uri="{FF2B5EF4-FFF2-40B4-BE49-F238E27FC236}">
                <a16:creationId xmlns:a16="http://schemas.microsoft.com/office/drawing/2014/main" id="{97D97DF8-A7B7-F8D0-FDF3-6D2FB17EF9FD}"/>
              </a:ext>
            </a:extLst>
          </p:cNvPr>
          <p:cNvSpPr>
            <a:spLocks noGrp="1"/>
          </p:cNvSpPr>
          <p:nvPr>
            <p:ph type="body" sz="quarter" idx="13" hasCustomPrompt="1"/>
          </p:nvPr>
        </p:nvSpPr>
        <p:spPr>
          <a:xfrm>
            <a:off x="407988" y="3262075"/>
            <a:ext cx="2744185" cy="2490533"/>
          </a:xfrm>
        </p:spPr>
        <p:txBody>
          <a:bodyPr>
            <a:noAutofit/>
          </a:bodyPr>
          <a:lstStyle>
            <a:lvl1pPr marL="0" indent="0">
              <a:lnSpc>
                <a:spcPct val="100000"/>
              </a:lnSpc>
              <a:buNone/>
              <a:defRPr sz="1100"/>
            </a:lvl1pPr>
            <a:lvl2pPr>
              <a:defRPr sz="1350"/>
            </a:lvl2pPr>
            <a:lvl3pPr>
              <a:defRPr sz="1350"/>
            </a:lvl3pPr>
            <a:lvl4pPr>
              <a:defRPr sz="1350"/>
            </a:lvl4pPr>
            <a:lvl5pPr>
              <a:defRPr sz="1350"/>
            </a:lvl5pPr>
          </a:lstStyle>
          <a:p>
            <a:pPr lvl="0"/>
            <a:r>
              <a:rPr lang="fr-CA" noProof="1"/>
              <a:t>Texte</a:t>
            </a:r>
          </a:p>
        </p:txBody>
      </p:sp>
      <p:sp>
        <p:nvSpPr>
          <p:cNvPr id="4" name="Picture Placeholder 3">
            <a:extLst>
              <a:ext uri="{FF2B5EF4-FFF2-40B4-BE49-F238E27FC236}">
                <a16:creationId xmlns:a16="http://schemas.microsoft.com/office/drawing/2014/main" id="{D3509454-36DD-995C-03E6-F48A88F64C34}"/>
              </a:ext>
            </a:extLst>
          </p:cNvPr>
          <p:cNvSpPr>
            <a:spLocks noGrp="1"/>
          </p:cNvSpPr>
          <p:nvPr>
            <p:ph type="pic" sz="quarter" idx="14"/>
          </p:nvPr>
        </p:nvSpPr>
        <p:spPr>
          <a:xfrm>
            <a:off x="9039828" y="0"/>
            <a:ext cx="3152170" cy="6858000"/>
          </a:xfrm>
        </p:spPr>
        <p:txBody>
          <a:bodyPr>
            <a:noAutofit/>
          </a:bodyPr>
          <a:lstStyle/>
          <a:p>
            <a:endParaRPr lang="fr-CA"/>
          </a:p>
        </p:txBody>
      </p:sp>
      <p:sp>
        <p:nvSpPr>
          <p:cNvPr id="11" name="Text Placeholder 10">
            <a:extLst>
              <a:ext uri="{FF2B5EF4-FFF2-40B4-BE49-F238E27FC236}">
                <a16:creationId xmlns:a16="http://schemas.microsoft.com/office/drawing/2014/main" id="{4C26E873-9FB6-AF5E-3B58-CDB2EA7142FE}"/>
              </a:ext>
            </a:extLst>
          </p:cNvPr>
          <p:cNvSpPr>
            <a:spLocks noGrp="1"/>
          </p:cNvSpPr>
          <p:nvPr>
            <p:ph type="body" sz="quarter" idx="15" hasCustomPrompt="1"/>
          </p:nvPr>
        </p:nvSpPr>
        <p:spPr>
          <a:xfrm>
            <a:off x="502905" y="1469148"/>
            <a:ext cx="568325" cy="568325"/>
          </a:xfrm>
          <a:prstGeom prst="ellipse">
            <a:avLst/>
          </a:prstGeom>
          <a:solidFill>
            <a:schemeClr val="accent1"/>
          </a:solidFill>
        </p:spPr>
        <p:txBody>
          <a:bodyPr>
            <a:noAutofit/>
          </a:bodyPr>
          <a:lstStyle>
            <a:lvl1pPr marL="0" indent="0">
              <a:buNone/>
              <a:defRPr/>
            </a:lvl1pPr>
          </a:lstStyle>
          <a:p>
            <a:pPr lvl="0"/>
            <a:r>
              <a:rPr lang="fr-CA" dirty="0"/>
              <a:t> </a:t>
            </a:r>
          </a:p>
        </p:txBody>
      </p:sp>
      <p:sp>
        <p:nvSpPr>
          <p:cNvPr id="13" name="Text Placeholder 22">
            <a:extLst>
              <a:ext uri="{FF2B5EF4-FFF2-40B4-BE49-F238E27FC236}">
                <a16:creationId xmlns:a16="http://schemas.microsoft.com/office/drawing/2014/main" id="{525E0CD1-3F55-0208-6185-FDDA4F6B0DFF}"/>
              </a:ext>
            </a:extLst>
          </p:cNvPr>
          <p:cNvSpPr>
            <a:spLocks noGrp="1"/>
          </p:cNvSpPr>
          <p:nvPr>
            <p:ph type="body" sz="quarter" idx="16" hasCustomPrompt="1"/>
          </p:nvPr>
        </p:nvSpPr>
        <p:spPr>
          <a:xfrm>
            <a:off x="3152775" y="3261434"/>
            <a:ext cx="2744185" cy="2490533"/>
          </a:xfrm>
        </p:spPr>
        <p:txBody>
          <a:bodyPr>
            <a:noAutofit/>
          </a:bodyPr>
          <a:lstStyle>
            <a:lvl1pPr marL="0" indent="0">
              <a:lnSpc>
                <a:spcPct val="100000"/>
              </a:lnSpc>
              <a:buNone/>
              <a:defRPr sz="1100"/>
            </a:lvl1pPr>
            <a:lvl2pPr>
              <a:defRPr sz="1350"/>
            </a:lvl2pPr>
            <a:lvl3pPr>
              <a:defRPr sz="1350"/>
            </a:lvl3pPr>
            <a:lvl4pPr>
              <a:defRPr sz="1350"/>
            </a:lvl4pPr>
            <a:lvl5pPr>
              <a:defRPr sz="1350"/>
            </a:lvl5pPr>
          </a:lstStyle>
          <a:p>
            <a:pPr lvl="0"/>
            <a:r>
              <a:rPr lang="fr-CA" noProof="1"/>
              <a:t>Texte</a:t>
            </a:r>
          </a:p>
        </p:txBody>
      </p:sp>
      <p:sp>
        <p:nvSpPr>
          <p:cNvPr id="14" name="Text Placeholder 10">
            <a:extLst>
              <a:ext uri="{FF2B5EF4-FFF2-40B4-BE49-F238E27FC236}">
                <a16:creationId xmlns:a16="http://schemas.microsoft.com/office/drawing/2014/main" id="{DEA5D937-77CF-1DA2-FEFE-19D20BAE38D3}"/>
              </a:ext>
            </a:extLst>
          </p:cNvPr>
          <p:cNvSpPr>
            <a:spLocks noGrp="1"/>
          </p:cNvSpPr>
          <p:nvPr>
            <p:ph type="body" sz="quarter" idx="17" hasCustomPrompt="1"/>
          </p:nvPr>
        </p:nvSpPr>
        <p:spPr>
          <a:xfrm>
            <a:off x="3247692" y="1468507"/>
            <a:ext cx="568325" cy="568325"/>
          </a:xfrm>
          <a:prstGeom prst="ellipse">
            <a:avLst/>
          </a:prstGeom>
          <a:solidFill>
            <a:schemeClr val="accent1"/>
          </a:solidFill>
        </p:spPr>
        <p:txBody>
          <a:bodyPr>
            <a:noAutofit/>
          </a:bodyPr>
          <a:lstStyle>
            <a:lvl1pPr marL="0" indent="0">
              <a:buNone/>
              <a:defRPr/>
            </a:lvl1pPr>
          </a:lstStyle>
          <a:p>
            <a:pPr lvl="0"/>
            <a:r>
              <a:rPr lang="fr-CA" dirty="0"/>
              <a:t> </a:t>
            </a:r>
          </a:p>
        </p:txBody>
      </p:sp>
      <p:sp>
        <p:nvSpPr>
          <p:cNvPr id="17" name="Text Placeholder 16">
            <a:extLst>
              <a:ext uri="{FF2B5EF4-FFF2-40B4-BE49-F238E27FC236}">
                <a16:creationId xmlns:a16="http://schemas.microsoft.com/office/drawing/2014/main" id="{771C7949-B9B6-958B-0865-EC80453505CF}"/>
              </a:ext>
            </a:extLst>
          </p:cNvPr>
          <p:cNvSpPr>
            <a:spLocks noGrp="1"/>
          </p:cNvSpPr>
          <p:nvPr>
            <p:ph type="body" sz="quarter" idx="18" hasCustomPrompt="1"/>
          </p:nvPr>
        </p:nvSpPr>
        <p:spPr>
          <a:xfrm>
            <a:off x="3152172" y="2263134"/>
            <a:ext cx="2744787" cy="712788"/>
          </a:xfrm>
        </p:spPr>
        <p:txBody>
          <a:bodyPr>
            <a:noAutofit/>
          </a:bodyPr>
          <a:lstStyle>
            <a:lvl1pPr marL="0" indent="0">
              <a:buNone/>
              <a:defRPr lang="fr-CA" sz="2600" b="1" kern="1200" dirty="0">
                <a:solidFill>
                  <a:schemeClr val="tx1"/>
                </a:solidFill>
                <a:latin typeface="+mj-lt"/>
                <a:ea typeface="+mj-ea"/>
                <a:cs typeface="+mj-cs"/>
              </a:defRPr>
            </a:lvl1pPr>
          </a:lstStyle>
          <a:p>
            <a:pPr lvl="0"/>
            <a:r>
              <a:rPr lang="fr-CA" dirty="0"/>
              <a:t>Titre</a:t>
            </a:r>
          </a:p>
        </p:txBody>
      </p:sp>
      <p:sp>
        <p:nvSpPr>
          <p:cNvPr id="18" name="Text Placeholder 22">
            <a:extLst>
              <a:ext uri="{FF2B5EF4-FFF2-40B4-BE49-F238E27FC236}">
                <a16:creationId xmlns:a16="http://schemas.microsoft.com/office/drawing/2014/main" id="{171421D1-4AB8-7963-9C4E-1B19838CAD1A}"/>
              </a:ext>
            </a:extLst>
          </p:cNvPr>
          <p:cNvSpPr>
            <a:spLocks noGrp="1"/>
          </p:cNvSpPr>
          <p:nvPr>
            <p:ph type="body" sz="quarter" idx="19" hasCustomPrompt="1"/>
          </p:nvPr>
        </p:nvSpPr>
        <p:spPr>
          <a:xfrm>
            <a:off x="5896959" y="3261434"/>
            <a:ext cx="2744185" cy="2490533"/>
          </a:xfrm>
        </p:spPr>
        <p:txBody>
          <a:bodyPr>
            <a:noAutofit/>
          </a:bodyPr>
          <a:lstStyle>
            <a:lvl1pPr marL="0" indent="0">
              <a:lnSpc>
                <a:spcPct val="100000"/>
              </a:lnSpc>
              <a:buNone/>
              <a:defRPr sz="1100"/>
            </a:lvl1pPr>
            <a:lvl2pPr>
              <a:defRPr sz="1350"/>
            </a:lvl2pPr>
            <a:lvl3pPr>
              <a:defRPr sz="1350"/>
            </a:lvl3pPr>
            <a:lvl4pPr>
              <a:defRPr sz="1350"/>
            </a:lvl4pPr>
            <a:lvl5pPr>
              <a:defRPr sz="1350"/>
            </a:lvl5pPr>
          </a:lstStyle>
          <a:p>
            <a:pPr lvl="0"/>
            <a:r>
              <a:rPr lang="fr-CA" noProof="1"/>
              <a:t>Texte</a:t>
            </a:r>
          </a:p>
        </p:txBody>
      </p:sp>
      <p:sp>
        <p:nvSpPr>
          <p:cNvPr id="19" name="Text Placeholder 10">
            <a:extLst>
              <a:ext uri="{FF2B5EF4-FFF2-40B4-BE49-F238E27FC236}">
                <a16:creationId xmlns:a16="http://schemas.microsoft.com/office/drawing/2014/main" id="{8C546368-172B-DD5E-109B-22AAFD8E5D38}"/>
              </a:ext>
            </a:extLst>
          </p:cNvPr>
          <p:cNvSpPr>
            <a:spLocks noGrp="1"/>
          </p:cNvSpPr>
          <p:nvPr>
            <p:ph type="body" sz="quarter" idx="20" hasCustomPrompt="1"/>
          </p:nvPr>
        </p:nvSpPr>
        <p:spPr>
          <a:xfrm>
            <a:off x="5991876" y="1468507"/>
            <a:ext cx="568325" cy="568325"/>
          </a:xfrm>
          <a:prstGeom prst="ellipse">
            <a:avLst/>
          </a:prstGeom>
          <a:solidFill>
            <a:schemeClr val="accent1"/>
          </a:solidFill>
        </p:spPr>
        <p:txBody>
          <a:bodyPr>
            <a:noAutofit/>
          </a:bodyPr>
          <a:lstStyle>
            <a:lvl1pPr marL="0" indent="0">
              <a:buNone/>
              <a:defRPr/>
            </a:lvl1pPr>
          </a:lstStyle>
          <a:p>
            <a:pPr lvl="0"/>
            <a:r>
              <a:rPr lang="fr-CA" dirty="0"/>
              <a:t> </a:t>
            </a:r>
          </a:p>
        </p:txBody>
      </p:sp>
      <p:sp>
        <p:nvSpPr>
          <p:cNvPr id="20" name="Text Placeholder 16">
            <a:extLst>
              <a:ext uri="{FF2B5EF4-FFF2-40B4-BE49-F238E27FC236}">
                <a16:creationId xmlns:a16="http://schemas.microsoft.com/office/drawing/2014/main" id="{024E2965-189A-A3D5-523E-B36A4F47CCC3}"/>
              </a:ext>
            </a:extLst>
          </p:cNvPr>
          <p:cNvSpPr>
            <a:spLocks noGrp="1"/>
          </p:cNvSpPr>
          <p:nvPr>
            <p:ph type="body" sz="quarter" idx="21" hasCustomPrompt="1"/>
          </p:nvPr>
        </p:nvSpPr>
        <p:spPr>
          <a:xfrm>
            <a:off x="5896356" y="2263134"/>
            <a:ext cx="2744787" cy="712788"/>
          </a:xfrm>
        </p:spPr>
        <p:txBody>
          <a:bodyPr>
            <a:noAutofit/>
          </a:bodyPr>
          <a:lstStyle>
            <a:lvl1pPr marL="0" indent="0">
              <a:buNone/>
              <a:defRPr lang="fr-CA" sz="2600" b="1" kern="1200" dirty="0">
                <a:solidFill>
                  <a:schemeClr val="tx1"/>
                </a:solidFill>
                <a:latin typeface="+mj-lt"/>
                <a:ea typeface="+mj-ea"/>
                <a:cs typeface="+mj-cs"/>
              </a:defRPr>
            </a:lvl1pPr>
          </a:lstStyle>
          <a:p>
            <a:pPr lvl="0"/>
            <a:r>
              <a:rPr lang="fr-CA" dirty="0"/>
              <a:t>Titre</a:t>
            </a:r>
          </a:p>
        </p:txBody>
      </p:sp>
    </p:spTree>
    <p:extLst>
      <p:ext uri="{BB962C8B-B14F-4D97-AF65-F5344CB8AC3E}">
        <p14:creationId xmlns:p14="http://schemas.microsoft.com/office/powerpoint/2010/main" val="37095223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contenus + 3 photos_Blanc">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9" y="4117215"/>
            <a:ext cx="3054016" cy="711910"/>
          </a:xfrm>
        </p:spPr>
        <p:txBody>
          <a:bodyPr anchor="t">
            <a:noAutofit/>
          </a:bodyPr>
          <a:lstStyle>
            <a:lvl1pPr algn="l">
              <a:lnSpc>
                <a:spcPct val="90000"/>
              </a:lnSpc>
              <a:defRPr sz="26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7" y="452804"/>
            <a:ext cx="11239189" cy="309542"/>
          </a:xfrm>
        </p:spPr>
        <p:txBody>
          <a:bodyPr>
            <a:noAutofit/>
          </a:bodyPr>
          <a:lstStyle>
            <a:lvl1pPr marL="0" indent="0">
              <a:buNone/>
              <a:defRPr sz="1200"/>
            </a:lvl1pPr>
          </a:lstStyle>
          <a:p>
            <a:pPr lvl="0"/>
            <a:r>
              <a:rPr lang="fr-CA" dirty="0"/>
              <a:t>Texte</a:t>
            </a:r>
          </a:p>
        </p:txBody>
      </p: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3" name="Text Placeholder 22">
            <a:extLst>
              <a:ext uri="{FF2B5EF4-FFF2-40B4-BE49-F238E27FC236}">
                <a16:creationId xmlns:a16="http://schemas.microsoft.com/office/drawing/2014/main" id="{97D97DF8-A7B7-F8D0-FDF3-6D2FB17EF9FD}"/>
              </a:ext>
            </a:extLst>
          </p:cNvPr>
          <p:cNvSpPr>
            <a:spLocks noGrp="1"/>
          </p:cNvSpPr>
          <p:nvPr>
            <p:ph type="body" sz="quarter" idx="13" hasCustomPrompt="1"/>
          </p:nvPr>
        </p:nvSpPr>
        <p:spPr>
          <a:xfrm>
            <a:off x="407988" y="5009517"/>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6" name="Picture Placeholder 5">
            <a:extLst>
              <a:ext uri="{FF2B5EF4-FFF2-40B4-BE49-F238E27FC236}">
                <a16:creationId xmlns:a16="http://schemas.microsoft.com/office/drawing/2014/main" id="{24CED774-940A-D195-08D1-0A643DFE0A1F}"/>
              </a:ext>
            </a:extLst>
          </p:cNvPr>
          <p:cNvSpPr>
            <a:spLocks noGrp="1"/>
          </p:cNvSpPr>
          <p:nvPr>
            <p:ph type="pic" sz="quarter" idx="14"/>
          </p:nvPr>
        </p:nvSpPr>
        <p:spPr>
          <a:xfrm>
            <a:off x="618674" y="1114051"/>
            <a:ext cx="2632644" cy="2631232"/>
          </a:xfrm>
          <a:prstGeom prst="ellipse">
            <a:avLst/>
          </a:prstGeom>
        </p:spPr>
        <p:txBody>
          <a:bodyPr/>
          <a:lstStyle/>
          <a:p>
            <a:endParaRPr lang="fr-CA"/>
          </a:p>
        </p:txBody>
      </p:sp>
      <p:sp>
        <p:nvSpPr>
          <p:cNvPr id="12" name="Text Placeholder 22">
            <a:extLst>
              <a:ext uri="{FF2B5EF4-FFF2-40B4-BE49-F238E27FC236}">
                <a16:creationId xmlns:a16="http://schemas.microsoft.com/office/drawing/2014/main" id="{CEE91CBC-4C3E-43BC-3549-F91DFB600758}"/>
              </a:ext>
            </a:extLst>
          </p:cNvPr>
          <p:cNvSpPr>
            <a:spLocks noGrp="1"/>
          </p:cNvSpPr>
          <p:nvPr>
            <p:ph type="body" sz="quarter" idx="15" hasCustomPrompt="1"/>
          </p:nvPr>
        </p:nvSpPr>
        <p:spPr>
          <a:xfrm>
            <a:off x="4283303" y="5009517"/>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15" name="Picture Placeholder 5">
            <a:extLst>
              <a:ext uri="{FF2B5EF4-FFF2-40B4-BE49-F238E27FC236}">
                <a16:creationId xmlns:a16="http://schemas.microsoft.com/office/drawing/2014/main" id="{F2D3C8A3-01C3-FD7C-F4A7-87CF3C6E0CFA}"/>
              </a:ext>
            </a:extLst>
          </p:cNvPr>
          <p:cNvSpPr>
            <a:spLocks noGrp="1"/>
          </p:cNvSpPr>
          <p:nvPr>
            <p:ph type="pic" sz="quarter" idx="16"/>
          </p:nvPr>
        </p:nvSpPr>
        <p:spPr>
          <a:xfrm>
            <a:off x="4493989" y="1114051"/>
            <a:ext cx="2632644" cy="2631232"/>
          </a:xfrm>
          <a:prstGeom prst="ellipse">
            <a:avLst/>
          </a:prstGeom>
        </p:spPr>
        <p:txBody>
          <a:bodyPr/>
          <a:lstStyle/>
          <a:p>
            <a:endParaRPr lang="fr-CA"/>
          </a:p>
        </p:txBody>
      </p:sp>
      <p:sp>
        <p:nvSpPr>
          <p:cNvPr id="21" name="Text Placeholder 22">
            <a:extLst>
              <a:ext uri="{FF2B5EF4-FFF2-40B4-BE49-F238E27FC236}">
                <a16:creationId xmlns:a16="http://schemas.microsoft.com/office/drawing/2014/main" id="{620D0F2B-21DE-2761-5245-2C4B8C197181}"/>
              </a:ext>
            </a:extLst>
          </p:cNvPr>
          <p:cNvSpPr>
            <a:spLocks noGrp="1"/>
          </p:cNvSpPr>
          <p:nvPr>
            <p:ph type="body" sz="quarter" idx="17" hasCustomPrompt="1"/>
          </p:nvPr>
        </p:nvSpPr>
        <p:spPr>
          <a:xfrm>
            <a:off x="8158618" y="5009517"/>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22" name="Picture Placeholder 5">
            <a:extLst>
              <a:ext uri="{FF2B5EF4-FFF2-40B4-BE49-F238E27FC236}">
                <a16:creationId xmlns:a16="http://schemas.microsoft.com/office/drawing/2014/main" id="{6F2A335F-454A-0567-76A3-3625990EC247}"/>
              </a:ext>
            </a:extLst>
          </p:cNvPr>
          <p:cNvSpPr>
            <a:spLocks noGrp="1"/>
          </p:cNvSpPr>
          <p:nvPr>
            <p:ph type="pic" sz="quarter" idx="18"/>
          </p:nvPr>
        </p:nvSpPr>
        <p:spPr>
          <a:xfrm>
            <a:off x="8369304" y="1114051"/>
            <a:ext cx="2632644" cy="2631232"/>
          </a:xfrm>
          <a:prstGeom prst="ellipse">
            <a:avLst/>
          </a:prstGeom>
        </p:spPr>
        <p:txBody>
          <a:bodyPr/>
          <a:lstStyle/>
          <a:p>
            <a:endParaRPr lang="fr-CA"/>
          </a:p>
        </p:txBody>
      </p:sp>
      <p:sp>
        <p:nvSpPr>
          <p:cNvPr id="24" name="Text Placeholder 22">
            <a:extLst>
              <a:ext uri="{FF2B5EF4-FFF2-40B4-BE49-F238E27FC236}">
                <a16:creationId xmlns:a16="http://schemas.microsoft.com/office/drawing/2014/main" id="{8B9F7145-B73B-4B93-E41B-AE929E858B95}"/>
              </a:ext>
            </a:extLst>
          </p:cNvPr>
          <p:cNvSpPr>
            <a:spLocks noGrp="1"/>
          </p:cNvSpPr>
          <p:nvPr>
            <p:ph type="body" sz="quarter" idx="19" hasCustomPrompt="1"/>
          </p:nvPr>
        </p:nvSpPr>
        <p:spPr>
          <a:xfrm>
            <a:off x="4283303" y="4117215"/>
            <a:ext cx="3054016" cy="711910"/>
          </a:xfrm>
        </p:spPr>
        <p:txBody>
          <a:bodyPr>
            <a:noAutofit/>
          </a:bodyPr>
          <a:lstStyle>
            <a:lvl1pPr marL="0" indent="0">
              <a:lnSpc>
                <a:spcPct val="90000"/>
              </a:lnSpc>
              <a:spcBef>
                <a:spcPts val="0"/>
              </a:spcBef>
              <a:buNone/>
              <a:defRPr lang="fr-CA" sz="2600" b="1" kern="1200" noProof="1">
                <a:solidFill>
                  <a:schemeClr val="tx1"/>
                </a:solidFill>
                <a:latin typeface="+mj-lt"/>
                <a:ea typeface="+mj-ea"/>
                <a:cs typeface="+mj-cs"/>
              </a:defRPr>
            </a:lvl1pPr>
            <a:lvl2pPr>
              <a:defRPr sz="1350"/>
            </a:lvl2pPr>
            <a:lvl3pPr>
              <a:defRPr sz="1350"/>
            </a:lvl3pPr>
            <a:lvl4pPr>
              <a:defRPr sz="1350"/>
            </a:lvl4pPr>
            <a:lvl5pPr>
              <a:defRPr sz="1350"/>
            </a:lvl5pPr>
          </a:lstStyle>
          <a:p>
            <a:pPr lvl="0"/>
            <a:r>
              <a:rPr lang="fr-CA" noProof="1"/>
              <a:t>Titre.</a:t>
            </a:r>
          </a:p>
        </p:txBody>
      </p:sp>
      <p:sp>
        <p:nvSpPr>
          <p:cNvPr id="25" name="Text Placeholder 22">
            <a:extLst>
              <a:ext uri="{FF2B5EF4-FFF2-40B4-BE49-F238E27FC236}">
                <a16:creationId xmlns:a16="http://schemas.microsoft.com/office/drawing/2014/main" id="{D4644C8E-7016-8F5F-8CBB-98C0B8EFEA6B}"/>
              </a:ext>
            </a:extLst>
          </p:cNvPr>
          <p:cNvSpPr>
            <a:spLocks noGrp="1"/>
          </p:cNvSpPr>
          <p:nvPr>
            <p:ph type="body" sz="quarter" idx="20" hasCustomPrompt="1"/>
          </p:nvPr>
        </p:nvSpPr>
        <p:spPr>
          <a:xfrm>
            <a:off x="8158617" y="4117215"/>
            <a:ext cx="3054016" cy="711910"/>
          </a:xfrm>
        </p:spPr>
        <p:txBody>
          <a:bodyPr>
            <a:noAutofit/>
          </a:bodyPr>
          <a:lstStyle>
            <a:lvl1pPr marL="0" indent="0">
              <a:lnSpc>
                <a:spcPct val="90000"/>
              </a:lnSpc>
              <a:spcBef>
                <a:spcPts val="0"/>
              </a:spcBef>
              <a:buNone/>
              <a:defRPr lang="fr-CA" sz="2600" b="1" kern="1200" noProof="1">
                <a:solidFill>
                  <a:schemeClr val="tx1"/>
                </a:solidFill>
                <a:latin typeface="+mj-lt"/>
                <a:ea typeface="+mj-ea"/>
                <a:cs typeface="+mj-cs"/>
              </a:defRPr>
            </a:lvl1pPr>
            <a:lvl2pPr>
              <a:defRPr sz="1350"/>
            </a:lvl2pPr>
            <a:lvl3pPr>
              <a:defRPr sz="1350"/>
            </a:lvl3pPr>
            <a:lvl4pPr>
              <a:defRPr sz="1350"/>
            </a:lvl4pPr>
            <a:lvl5pPr>
              <a:defRPr sz="1350"/>
            </a:lvl5pPr>
          </a:lstStyle>
          <a:p>
            <a:pPr lvl="0"/>
            <a:r>
              <a:rPr lang="fr-CA" noProof="1"/>
              <a:t>Titre.</a:t>
            </a:r>
          </a:p>
        </p:txBody>
      </p:sp>
      <p:cxnSp>
        <p:nvCxnSpPr>
          <p:cNvPr id="27" name="Straight Connector 26">
            <a:extLst>
              <a:ext uri="{FF2B5EF4-FFF2-40B4-BE49-F238E27FC236}">
                <a16:creationId xmlns:a16="http://schemas.microsoft.com/office/drawing/2014/main" id="{B5CA11B8-28CA-8B25-34CD-284330C50CFB}"/>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239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contenus + 3 photos_Jaune pâ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9" y="4267527"/>
            <a:ext cx="3054016" cy="711910"/>
          </a:xfrm>
        </p:spPr>
        <p:txBody>
          <a:bodyPr anchor="t">
            <a:noAutofit/>
          </a:bodyPr>
          <a:lstStyle>
            <a:lvl1pPr algn="l">
              <a:lnSpc>
                <a:spcPct val="90000"/>
              </a:lnSpc>
              <a:defRPr sz="26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7" y="452804"/>
            <a:ext cx="11239189" cy="309542"/>
          </a:xfrm>
        </p:spPr>
        <p:txBody>
          <a:bodyPr>
            <a:noAutofit/>
          </a:bodyPr>
          <a:lstStyle>
            <a:lvl1pPr marL="0" indent="0">
              <a:buNone/>
              <a:defRPr sz="1200"/>
            </a:lvl1pPr>
          </a:lstStyle>
          <a:p>
            <a:pPr lvl="0"/>
            <a:r>
              <a:rPr lang="fr-CA" dirty="0"/>
              <a:t>Texte</a:t>
            </a:r>
          </a:p>
        </p:txBody>
      </p: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3" name="Text Placeholder 22">
            <a:extLst>
              <a:ext uri="{FF2B5EF4-FFF2-40B4-BE49-F238E27FC236}">
                <a16:creationId xmlns:a16="http://schemas.microsoft.com/office/drawing/2014/main" id="{97D97DF8-A7B7-F8D0-FDF3-6D2FB17EF9FD}"/>
              </a:ext>
            </a:extLst>
          </p:cNvPr>
          <p:cNvSpPr>
            <a:spLocks noGrp="1"/>
          </p:cNvSpPr>
          <p:nvPr>
            <p:ph type="body" sz="quarter" idx="13" hasCustomPrompt="1"/>
          </p:nvPr>
        </p:nvSpPr>
        <p:spPr>
          <a:xfrm>
            <a:off x="407988" y="5159829"/>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6" name="Picture Placeholder 5">
            <a:extLst>
              <a:ext uri="{FF2B5EF4-FFF2-40B4-BE49-F238E27FC236}">
                <a16:creationId xmlns:a16="http://schemas.microsoft.com/office/drawing/2014/main" id="{24CED774-940A-D195-08D1-0A643DFE0A1F}"/>
              </a:ext>
            </a:extLst>
          </p:cNvPr>
          <p:cNvSpPr>
            <a:spLocks noGrp="1"/>
          </p:cNvSpPr>
          <p:nvPr>
            <p:ph type="pic" sz="quarter" idx="14"/>
          </p:nvPr>
        </p:nvSpPr>
        <p:spPr>
          <a:xfrm>
            <a:off x="502905" y="1114051"/>
            <a:ext cx="2632644" cy="2631232"/>
          </a:xfrm>
          <a:prstGeom prst="ellipse">
            <a:avLst/>
          </a:prstGeom>
        </p:spPr>
        <p:txBody>
          <a:bodyPr/>
          <a:lstStyle/>
          <a:p>
            <a:endParaRPr lang="fr-CA"/>
          </a:p>
        </p:txBody>
      </p:sp>
      <p:sp>
        <p:nvSpPr>
          <p:cNvPr id="12" name="Text Placeholder 22">
            <a:extLst>
              <a:ext uri="{FF2B5EF4-FFF2-40B4-BE49-F238E27FC236}">
                <a16:creationId xmlns:a16="http://schemas.microsoft.com/office/drawing/2014/main" id="{CEE91CBC-4C3E-43BC-3549-F91DFB600758}"/>
              </a:ext>
            </a:extLst>
          </p:cNvPr>
          <p:cNvSpPr>
            <a:spLocks noGrp="1"/>
          </p:cNvSpPr>
          <p:nvPr>
            <p:ph type="body" sz="quarter" idx="15" hasCustomPrompt="1"/>
          </p:nvPr>
        </p:nvSpPr>
        <p:spPr>
          <a:xfrm>
            <a:off x="4283303" y="5159829"/>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15" name="Picture Placeholder 5">
            <a:extLst>
              <a:ext uri="{FF2B5EF4-FFF2-40B4-BE49-F238E27FC236}">
                <a16:creationId xmlns:a16="http://schemas.microsoft.com/office/drawing/2014/main" id="{F2D3C8A3-01C3-FD7C-F4A7-87CF3C6E0CFA}"/>
              </a:ext>
            </a:extLst>
          </p:cNvPr>
          <p:cNvSpPr>
            <a:spLocks noGrp="1"/>
          </p:cNvSpPr>
          <p:nvPr>
            <p:ph type="pic" sz="quarter" idx="16"/>
          </p:nvPr>
        </p:nvSpPr>
        <p:spPr>
          <a:xfrm>
            <a:off x="4378220" y="1114051"/>
            <a:ext cx="2632644" cy="2631232"/>
          </a:xfrm>
          <a:prstGeom prst="ellipse">
            <a:avLst/>
          </a:prstGeom>
        </p:spPr>
        <p:txBody>
          <a:bodyPr/>
          <a:lstStyle/>
          <a:p>
            <a:endParaRPr lang="fr-CA"/>
          </a:p>
        </p:txBody>
      </p:sp>
      <p:sp>
        <p:nvSpPr>
          <p:cNvPr id="21" name="Text Placeholder 22">
            <a:extLst>
              <a:ext uri="{FF2B5EF4-FFF2-40B4-BE49-F238E27FC236}">
                <a16:creationId xmlns:a16="http://schemas.microsoft.com/office/drawing/2014/main" id="{620D0F2B-21DE-2761-5245-2C4B8C197181}"/>
              </a:ext>
            </a:extLst>
          </p:cNvPr>
          <p:cNvSpPr>
            <a:spLocks noGrp="1"/>
          </p:cNvSpPr>
          <p:nvPr>
            <p:ph type="body" sz="quarter" idx="17" hasCustomPrompt="1"/>
          </p:nvPr>
        </p:nvSpPr>
        <p:spPr>
          <a:xfrm>
            <a:off x="8158618" y="5159829"/>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22" name="Picture Placeholder 5">
            <a:extLst>
              <a:ext uri="{FF2B5EF4-FFF2-40B4-BE49-F238E27FC236}">
                <a16:creationId xmlns:a16="http://schemas.microsoft.com/office/drawing/2014/main" id="{6F2A335F-454A-0567-76A3-3625990EC247}"/>
              </a:ext>
            </a:extLst>
          </p:cNvPr>
          <p:cNvSpPr>
            <a:spLocks noGrp="1"/>
          </p:cNvSpPr>
          <p:nvPr>
            <p:ph type="pic" sz="quarter" idx="18"/>
          </p:nvPr>
        </p:nvSpPr>
        <p:spPr>
          <a:xfrm>
            <a:off x="8253535" y="1114051"/>
            <a:ext cx="2632644" cy="2631232"/>
          </a:xfrm>
          <a:prstGeom prst="ellipse">
            <a:avLst/>
          </a:prstGeom>
        </p:spPr>
        <p:txBody>
          <a:bodyPr/>
          <a:lstStyle/>
          <a:p>
            <a:endParaRPr lang="fr-CA"/>
          </a:p>
        </p:txBody>
      </p:sp>
      <p:sp>
        <p:nvSpPr>
          <p:cNvPr id="24" name="Text Placeholder 22">
            <a:extLst>
              <a:ext uri="{FF2B5EF4-FFF2-40B4-BE49-F238E27FC236}">
                <a16:creationId xmlns:a16="http://schemas.microsoft.com/office/drawing/2014/main" id="{8B9F7145-B73B-4B93-E41B-AE929E858B95}"/>
              </a:ext>
            </a:extLst>
          </p:cNvPr>
          <p:cNvSpPr>
            <a:spLocks noGrp="1"/>
          </p:cNvSpPr>
          <p:nvPr>
            <p:ph type="body" sz="quarter" idx="19" hasCustomPrompt="1"/>
          </p:nvPr>
        </p:nvSpPr>
        <p:spPr>
          <a:xfrm>
            <a:off x="4283303" y="4267527"/>
            <a:ext cx="3054016" cy="711910"/>
          </a:xfrm>
        </p:spPr>
        <p:txBody>
          <a:bodyPr>
            <a:noAutofit/>
          </a:bodyPr>
          <a:lstStyle>
            <a:lvl1pPr marL="0" indent="0">
              <a:lnSpc>
                <a:spcPct val="90000"/>
              </a:lnSpc>
              <a:spcBef>
                <a:spcPts val="0"/>
              </a:spcBef>
              <a:buNone/>
              <a:defRPr lang="fr-CA" sz="2600" b="1" kern="1200" noProof="1">
                <a:solidFill>
                  <a:schemeClr val="tx1"/>
                </a:solidFill>
                <a:latin typeface="+mj-lt"/>
                <a:ea typeface="+mj-ea"/>
                <a:cs typeface="+mj-cs"/>
              </a:defRPr>
            </a:lvl1pPr>
            <a:lvl2pPr>
              <a:defRPr sz="1350"/>
            </a:lvl2pPr>
            <a:lvl3pPr>
              <a:defRPr sz="1350"/>
            </a:lvl3pPr>
            <a:lvl4pPr>
              <a:defRPr sz="1350"/>
            </a:lvl4pPr>
            <a:lvl5pPr>
              <a:defRPr sz="1350"/>
            </a:lvl5pPr>
          </a:lstStyle>
          <a:p>
            <a:pPr lvl="0"/>
            <a:r>
              <a:rPr lang="fr-CA" noProof="1"/>
              <a:t>Titre.</a:t>
            </a:r>
          </a:p>
        </p:txBody>
      </p:sp>
      <p:sp>
        <p:nvSpPr>
          <p:cNvPr id="25" name="Text Placeholder 22">
            <a:extLst>
              <a:ext uri="{FF2B5EF4-FFF2-40B4-BE49-F238E27FC236}">
                <a16:creationId xmlns:a16="http://schemas.microsoft.com/office/drawing/2014/main" id="{D4644C8E-7016-8F5F-8CBB-98C0B8EFEA6B}"/>
              </a:ext>
            </a:extLst>
          </p:cNvPr>
          <p:cNvSpPr>
            <a:spLocks noGrp="1"/>
          </p:cNvSpPr>
          <p:nvPr>
            <p:ph type="body" sz="quarter" idx="20" hasCustomPrompt="1"/>
          </p:nvPr>
        </p:nvSpPr>
        <p:spPr>
          <a:xfrm>
            <a:off x="8158617" y="4267527"/>
            <a:ext cx="3054016" cy="711910"/>
          </a:xfrm>
        </p:spPr>
        <p:txBody>
          <a:bodyPr>
            <a:noAutofit/>
          </a:bodyPr>
          <a:lstStyle>
            <a:lvl1pPr marL="0" indent="0">
              <a:lnSpc>
                <a:spcPct val="90000"/>
              </a:lnSpc>
              <a:spcBef>
                <a:spcPts val="0"/>
              </a:spcBef>
              <a:buNone/>
              <a:defRPr lang="fr-CA" sz="2600" b="1" kern="1200" noProof="1">
                <a:solidFill>
                  <a:schemeClr val="tx1"/>
                </a:solidFill>
                <a:latin typeface="+mj-lt"/>
                <a:ea typeface="+mj-ea"/>
                <a:cs typeface="+mj-cs"/>
              </a:defRPr>
            </a:lvl1pPr>
            <a:lvl2pPr>
              <a:defRPr sz="1350"/>
            </a:lvl2pPr>
            <a:lvl3pPr>
              <a:defRPr sz="1350"/>
            </a:lvl3pPr>
            <a:lvl4pPr>
              <a:defRPr sz="1350"/>
            </a:lvl4pPr>
            <a:lvl5pPr>
              <a:defRPr sz="1350"/>
            </a:lvl5pPr>
          </a:lstStyle>
          <a:p>
            <a:pPr lvl="0"/>
            <a:r>
              <a:rPr lang="fr-CA" noProof="1"/>
              <a:t>Titre.</a:t>
            </a:r>
          </a:p>
        </p:txBody>
      </p:sp>
      <p:cxnSp>
        <p:nvCxnSpPr>
          <p:cNvPr id="27" name="Straight Connector 26">
            <a:extLst>
              <a:ext uri="{FF2B5EF4-FFF2-40B4-BE49-F238E27FC236}">
                <a16:creationId xmlns:a16="http://schemas.microsoft.com/office/drawing/2014/main" id="{B5CA11B8-28CA-8B25-34CD-284330C50CFB}"/>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09144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contenus + 3 photos_Vert pâ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407989" y="4267527"/>
            <a:ext cx="3054016" cy="711910"/>
          </a:xfrm>
        </p:spPr>
        <p:txBody>
          <a:bodyPr anchor="t">
            <a:noAutofit/>
          </a:bodyPr>
          <a:lstStyle>
            <a:lvl1pPr algn="l">
              <a:lnSpc>
                <a:spcPct val="90000"/>
              </a:lnSpc>
              <a:defRPr sz="2600"/>
            </a:lvl1pPr>
          </a:lstStyle>
          <a:p>
            <a:r>
              <a:rPr lang="fr-FR" dirty="0"/>
              <a:t>Titre.</a:t>
            </a:r>
            <a:endParaRPr lang="fr-CA" dirty="0"/>
          </a:p>
        </p:txBody>
      </p:sp>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7" y="452804"/>
            <a:ext cx="11239189" cy="309542"/>
          </a:xfrm>
        </p:spPr>
        <p:txBody>
          <a:bodyPr>
            <a:noAutofit/>
          </a:bodyPr>
          <a:lstStyle>
            <a:lvl1pPr marL="0" indent="0">
              <a:buNone/>
              <a:defRPr sz="1200"/>
            </a:lvl1pPr>
          </a:lstStyle>
          <a:p>
            <a:pPr lvl="0"/>
            <a:r>
              <a:rPr lang="fr-CA" dirty="0"/>
              <a:t>Texte</a:t>
            </a:r>
          </a:p>
        </p:txBody>
      </p: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p:txBody>
          <a:bodyPr>
            <a:noAutofit/>
          </a:bodyPr>
          <a:lstStyle/>
          <a:p>
            <a:fld id="{2110D55C-089A-2248-8410-E3E4B62712BD}" type="slidenum">
              <a:rPr lang="fr-CA" smtClean="0"/>
              <a:pPr/>
              <a:t>‹N°›</a:t>
            </a:fld>
            <a:endParaRPr lang="fr-CA" dirty="0"/>
          </a:p>
        </p:txBody>
      </p:sp>
      <p:sp>
        <p:nvSpPr>
          <p:cNvPr id="23" name="Text Placeholder 22">
            <a:extLst>
              <a:ext uri="{FF2B5EF4-FFF2-40B4-BE49-F238E27FC236}">
                <a16:creationId xmlns:a16="http://schemas.microsoft.com/office/drawing/2014/main" id="{97D97DF8-A7B7-F8D0-FDF3-6D2FB17EF9FD}"/>
              </a:ext>
            </a:extLst>
          </p:cNvPr>
          <p:cNvSpPr>
            <a:spLocks noGrp="1"/>
          </p:cNvSpPr>
          <p:nvPr>
            <p:ph type="body" sz="quarter" idx="13" hasCustomPrompt="1"/>
          </p:nvPr>
        </p:nvSpPr>
        <p:spPr>
          <a:xfrm>
            <a:off x="407988" y="5159829"/>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6" name="Picture Placeholder 5">
            <a:extLst>
              <a:ext uri="{FF2B5EF4-FFF2-40B4-BE49-F238E27FC236}">
                <a16:creationId xmlns:a16="http://schemas.microsoft.com/office/drawing/2014/main" id="{24CED774-940A-D195-08D1-0A643DFE0A1F}"/>
              </a:ext>
            </a:extLst>
          </p:cNvPr>
          <p:cNvSpPr>
            <a:spLocks noGrp="1"/>
          </p:cNvSpPr>
          <p:nvPr>
            <p:ph type="pic" sz="quarter" idx="14"/>
          </p:nvPr>
        </p:nvSpPr>
        <p:spPr>
          <a:xfrm>
            <a:off x="502905" y="1114051"/>
            <a:ext cx="2632644" cy="2631232"/>
          </a:xfrm>
          <a:prstGeom prst="ellipse">
            <a:avLst/>
          </a:prstGeom>
        </p:spPr>
        <p:txBody>
          <a:bodyPr/>
          <a:lstStyle/>
          <a:p>
            <a:endParaRPr lang="fr-CA"/>
          </a:p>
        </p:txBody>
      </p:sp>
      <p:sp>
        <p:nvSpPr>
          <p:cNvPr id="12" name="Text Placeholder 22">
            <a:extLst>
              <a:ext uri="{FF2B5EF4-FFF2-40B4-BE49-F238E27FC236}">
                <a16:creationId xmlns:a16="http://schemas.microsoft.com/office/drawing/2014/main" id="{CEE91CBC-4C3E-43BC-3549-F91DFB600758}"/>
              </a:ext>
            </a:extLst>
          </p:cNvPr>
          <p:cNvSpPr>
            <a:spLocks noGrp="1"/>
          </p:cNvSpPr>
          <p:nvPr>
            <p:ph type="body" sz="quarter" idx="15" hasCustomPrompt="1"/>
          </p:nvPr>
        </p:nvSpPr>
        <p:spPr>
          <a:xfrm>
            <a:off x="4283303" y="5159829"/>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15" name="Picture Placeholder 5">
            <a:extLst>
              <a:ext uri="{FF2B5EF4-FFF2-40B4-BE49-F238E27FC236}">
                <a16:creationId xmlns:a16="http://schemas.microsoft.com/office/drawing/2014/main" id="{F2D3C8A3-01C3-FD7C-F4A7-87CF3C6E0CFA}"/>
              </a:ext>
            </a:extLst>
          </p:cNvPr>
          <p:cNvSpPr>
            <a:spLocks noGrp="1"/>
          </p:cNvSpPr>
          <p:nvPr>
            <p:ph type="pic" sz="quarter" idx="16"/>
          </p:nvPr>
        </p:nvSpPr>
        <p:spPr>
          <a:xfrm>
            <a:off x="4378220" y="1114051"/>
            <a:ext cx="2632644" cy="2631232"/>
          </a:xfrm>
          <a:prstGeom prst="ellipse">
            <a:avLst/>
          </a:prstGeom>
        </p:spPr>
        <p:txBody>
          <a:bodyPr/>
          <a:lstStyle/>
          <a:p>
            <a:endParaRPr lang="fr-CA"/>
          </a:p>
        </p:txBody>
      </p:sp>
      <p:sp>
        <p:nvSpPr>
          <p:cNvPr id="21" name="Text Placeholder 22">
            <a:extLst>
              <a:ext uri="{FF2B5EF4-FFF2-40B4-BE49-F238E27FC236}">
                <a16:creationId xmlns:a16="http://schemas.microsoft.com/office/drawing/2014/main" id="{620D0F2B-21DE-2761-5245-2C4B8C197181}"/>
              </a:ext>
            </a:extLst>
          </p:cNvPr>
          <p:cNvSpPr>
            <a:spLocks noGrp="1"/>
          </p:cNvSpPr>
          <p:nvPr>
            <p:ph type="body" sz="quarter" idx="17" hasCustomPrompt="1"/>
          </p:nvPr>
        </p:nvSpPr>
        <p:spPr>
          <a:xfrm>
            <a:off x="8158618" y="5159829"/>
            <a:ext cx="3054016" cy="788723"/>
          </a:xfrm>
        </p:spPr>
        <p:txBody>
          <a:bodyPr>
            <a:noAutofit/>
          </a:bodyPr>
          <a:lstStyle>
            <a:lvl1pPr marL="0" indent="0">
              <a:lnSpc>
                <a:spcPct val="100000"/>
              </a:lnSpc>
              <a:buNone/>
              <a:defRPr sz="1400"/>
            </a:lvl1pPr>
            <a:lvl2pPr>
              <a:defRPr sz="1350"/>
            </a:lvl2pPr>
            <a:lvl3pPr>
              <a:defRPr sz="1350"/>
            </a:lvl3pPr>
            <a:lvl4pPr>
              <a:defRPr sz="1350"/>
            </a:lvl4pPr>
            <a:lvl5pPr>
              <a:defRPr sz="1350"/>
            </a:lvl5pPr>
          </a:lstStyle>
          <a:p>
            <a:pPr lvl="0"/>
            <a:r>
              <a:rPr lang="fr-CA" noProof="1"/>
              <a:t>Texte</a:t>
            </a:r>
          </a:p>
        </p:txBody>
      </p:sp>
      <p:sp>
        <p:nvSpPr>
          <p:cNvPr id="22" name="Picture Placeholder 5">
            <a:extLst>
              <a:ext uri="{FF2B5EF4-FFF2-40B4-BE49-F238E27FC236}">
                <a16:creationId xmlns:a16="http://schemas.microsoft.com/office/drawing/2014/main" id="{6F2A335F-454A-0567-76A3-3625990EC247}"/>
              </a:ext>
            </a:extLst>
          </p:cNvPr>
          <p:cNvSpPr>
            <a:spLocks noGrp="1"/>
          </p:cNvSpPr>
          <p:nvPr>
            <p:ph type="pic" sz="quarter" idx="18"/>
          </p:nvPr>
        </p:nvSpPr>
        <p:spPr>
          <a:xfrm>
            <a:off x="8253535" y="1114051"/>
            <a:ext cx="2632644" cy="2631232"/>
          </a:xfrm>
          <a:prstGeom prst="ellipse">
            <a:avLst/>
          </a:prstGeom>
        </p:spPr>
        <p:txBody>
          <a:bodyPr/>
          <a:lstStyle/>
          <a:p>
            <a:endParaRPr lang="fr-CA"/>
          </a:p>
        </p:txBody>
      </p:sp>
      <p:sp>
        <p:nvSpPr>
          <p:cNvPr id="24" name="Text Placeholder 22">
            <a:extLst>
              <a:ext uri="{FF2B5EF4-FFF2-40B4-BE49-F238E27FC236}">
                <a16:creationId xmlns:a16="http://schemas.microsoft.com/office/drawing/2014/main" id="{8B9F7145-B73B-4B93-E41B-AE929E858B95}"/>
              </a:ext>
            </a:extLst>
          </p:cNvPr>
          <p:cNvSpPr>
            <a:spLocks noGrp="1"/>
          </p:cNvSpPr>
          <p:nvPr>
            <p:ph type="body" sz="quarter" idx="19" hasCustomPrompt="1"/>
          </p:nvPr>
        </p:nvSpPr>
        <p:spPr>
          <a:xfrm>
            <a:off x="4283303" y="4267527"/>
            <a:ext cx="3054016" cy="711910"/>
          </a:xfrm>
        </p:spPr>
        <p:txBody>
          <a:bodyPr>
            <a:noAutofit/>
          </a:bodyPr>
          <a:lstStyle>
            <a:lvl1pPr marL="0" indent="0">
              <a:lnSpc>
                <a:spcPct val="90000"/>
              </a:lnSpc>
              <a:spcBef>
                <a:spcPts val="0"/>
              </a:spcBef>
              <a:buNone/>
              <a:defRPr lang="fr-CA" sz="2600" b="1" kern="1200" noProof="1">
                <a:solidFill>
                  <a:schemeClr val="tx1"/>
                </a:solidFill>
                <a:latin typeface="+mj-lt"/>
                <a:ea typeface="+mj-ea"/>
                <a:cs typeface="+mj-cs"/>
              </a:defRPr>
            </a:lvl1pPr>
            <a:lvl2pPr>
              <a:defRPr sz="1350"/>
            </a:lvl2pPr>
            <a:lvl3pPr>
              <a:defRPr sz="1350"/>
            </a:lvl3pPr>
            <a:lvl4pPr>
              <a:defRPr sz="1350"/>
            </a:lvl4pPr>
            <a:lvl5pPr>
              <a:defRPr sz="1350"/>
            </a:lvl5pPr>
          </a:lstStyle>
          <a:p>
            <a:pPr lvl="0"/>
            <a:r>
              <a:rPr lang="fr-CA" noProof="1"/>
              <a:t>Titre.</a:t>
            </a:r>
          </a:p>
        </p:txBody>
      </p:sp>
      <p:sp>
        <p:nvSpPr>
          <p:cNvPr id="25" name="Text Placeholder 22">
            <a:extLst>
              <a:ext uri="{FF2B5EF4-FFF2-40B4-BE49-F238E27FC236}">
                <a16:creationId xmlns:a16="http://schemas.microsoft.com/office/drawing/2014/main" id="{D4644C8E-7016-8F5F-8CBB-98C0B8EFEA6B}"/>
              </a:ext>
            </a:extLst>
          </p:cNvPr>
          <p:cNvSpPr>
            <a:spLocks noGrp="1"/>
          </p:cNvSpPr>
          <p:nvPr>
            <p:ph type="body" sz="quarter" idx="20" hasCustomPrompt="1"/>
          </p:nvPr>
        </p:nvSpPr>
        <p:spPr>
          <a:xfrm>
            <a:off x="8158617" y="4267527"/>
            <a:ext cx="3054016" cy="711910"/>
          </a:xfrm>
        </p:spPr>
        <p:txBody>
          <a:bodyPr>
            <a:noAutofit/>
          </a:bodyPr>
          <a:lstStyle>
            <a:lvl1pPr marL="0" indent="0">
              <a:lnSpc>
                <a:spcPct val="90000"/>
              </a:lnSpc>
              <a:spcBef>
                <a:spcPts val="0"/>
              </a:spcBef>
              <a:buNone/>
              <a:defRPr lang="fr-CA" sz="2600" b="1" kern="1200" noProof="1">
                <a:solidFill>
                  <a:schemeClr val="tx1"/>
                </a:solidFill>
                <a:latin typeface="+mj-lt"/>
                <a:ea typeface="+mj-ea"/>
                <a:cs typeface="+mj-cs"/>
              </a:defRPr>
            </a:lvl1pPr>
            <a:lvl2pPr>
              <a:defRPr sz="1350"/>
            </a:lvl2pPr>
            <a:lvl3pPr>
              <a:defRPr sz="1350"/>
            </a:lvl3pPr>
            <a:lvl4pPr>
              <a:defRPr sz="1350"/>
            </a:lvl4pPr>
            <a:lvl5pPr>
              <a:defRPr sz="1350"/>
            </a:lvl5pPr>
          </a:lstStyle>
          <a:p>
            <a:pPr lvl="0"/>
            <a:r>
              <a:rPr lang="fr-CA" noProof="1"/>
              <a:t>Titre.</a:t>
            </a:r>
          </a:p>
        </p:txBody>
      </p:sp>
      <p:cxnSp>
        <p:nvCxnSpPr>
          <p:cNvPr id="27" name="Straight Connector 26">
            <a:extLst>
              <a:ext uri="{FF2B5EF4-FFF2-40B4-BE49-F238E27FC236}">
                <a16:creationId xmlns:a16="http://schemas.microsoft.com/office/drawing/2014/main" id="{B5CA11B8-28CA-8B25-34CD-284330C50CFB}"/>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92963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age vidéo_Fond blanc">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
        <p:nvSpPr>
          <p:cNvPr id="3" name="Media Placeholder 2">
            <a:extLst>
              <a:ext uri="{FF2B5EF4-FFF2-40B4-BE49-F238E27FC236}">
                <a16:creationId xmlns:a16="http://schemas.microsoft.com/office/drawing/2014/main" id="{1361FA93-C912-6C49-9E15-F145BE91682F}"/>
              </a:ext>
            </a:extLst>
          </p:cNvPr>
          <p:cNvSpPr>
            <a:spLocks noGrp="1"/>
          </p:cNvSpPr>
          <p:nvPr>
            <p:ph type="media" sz="quarter" idx="12"/>
          </p:nvPr>
        </p:nvSpPr>
        <p:spPr>
          <a:xfrm>
            <a:off x="2123440" y="1402399"/>
            <a:ext cx="7945120" cy="4053201"/>
          </a:xfrm>
        </p:spPr>
        <p:txBody>
          <a:bodyPr/>
          <a:lstStyle/>
          <a:p>
            <a:endParaRPr lang="fr-CA"/>
          </a:p>
        </p:txBody>
      </p:sp>
    </p:spTree>
    <p:extLst>
      <p:ext uri="{BB962C8B-B14F-4D97-AF65-F5344CB8AC3E}">
        <p14:creationId xmlns:p14="http://schemas.microsoft.com/office/powerpoint/2010/main" val="19438370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u_Rond vert_2 colonne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F0745C-028E-8287-3B91-DCEED751E52D}"/>
              </a:ext>
            </a:extLst>
          </p:cNvPr>
          <p:cNvSpPr/>
          <p:nvPr userDrawn="1"/>
        </p:nvSpPr>
        <p:spPr>
          <a:xfrm>
            <a:off x="0" y="0"/>
            <a:ext cx="4944533" cy="6858000"/>
          </a:xfrm>
          <a:prstGeom prst="rect">
            <a:avLst/>
          </a:prstGeom>
          <a:solidFill>
            <a:srgbClr val="F2CC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p>
        </p:txBody>
      </p:sp>
      <p:sp>
        <p:nvSpPr>
          <p:cNvPr id="2" name="Titre 1">
            <a:extLst>
              <a:ext uri="{FF2B5EF4-FFF2-40B4-BE49-F238E27FC236}">
                <a16:creationId xmlns:a16="http://schemas.microsoft.com/office/drawing/2014/main" id="{7343740C-BBAB-A52A-8E4A-0B0EB5D32F84}"/>
              </a:ext>
            </a:extLst>
          </p:cNvPr>
          <p:cNvSpPr>
            <a:spLocks noGrp="1"/>
          </p:cNvSpPr>
          <p:nvPr>
            <p:ph type="ctrTitle" hasCustomPrompt="1"/>
          </p:nvPr>
        </p:nvSpPr>
        <p:spPr>
          <a:xfrm>
            <a:off x="374673" y="641930"/>
            <a:ext cx="3841317" cy="2433779"/>
          </a:xfrm>
        </p:spPr>
        <p:txBody>
          <a:bodyPr anchor="t">
            <a:noAutofit/>
          </a:bodyPr>
          <a:lstStyle>
            <a:lvl1pPr algn="l">
              <a:lnSpc>
                <a:spcPct val="90000"/>
              </a:lnSpc>
              <a:defRPr sz="4800"/>
            </a:lvl1pPr>
          </a:lstStyle>
          <a:p>
            <a:r>
              <a:rPr lang="fr-FR" dirty="0"/>
              <a:t>Titre</a:t>
            </a:r>
            <a:endParaRPr lang="fr-CA" dirty="0"/>
          </a:p>
        </p:txBody>
      </p:sp>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pic>
        <p:nvPicPr>
          <p:cNvPr id="59" name="Picture 58" descr="A black text on a black background&#10;&#10;AI-generated content may be incorrect.">
            <a:extLst>
              <a:ext uri="{FF2B5EF4-FFF2-40B4-BE49-F238E27FC236}">
                <a16:creationId xmlns:a16="http://schemas.microsoft.com/office/drawing/2014/main" id="{0C00878E-B1B5-E99B-9249-77D2760FF73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5" name="Text Placeholder 4">
            <a:extLst>
              <a:ext uri="{FF2B5EF4-FFF2-40B4-BE49-F238E27FC236}">
                <a16:creationId xmlns:a16="http://schemas.microsoft.com/office/drawing/2014/main" id="{49295E3B-4E5F-9764-1EEA-0FAFB9DE23AD}"/>
              </a:ext>
            </a:extLst>
          </p:cNvPr>
          <p:cNvSpPr>
            <a:spLocks noGrp="1"/>
          </p:cNvSpPr>
          <p:nvPr>
            <p:ph type="body" sz="quarter" idx="13"/>
          </p:nvPr>
        </p:nvSpPr>
        <p:spPr>
          <a:xfrm>
            <a:off x="5319206" y="641930"/>
            <a:ext cx="6498121" cy="54540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A" dirty="0"/>
          </a:p>
        </p:txBody>
      </p:sp>
      <p:sp>
        <p:nvSpPr>
          <p:cNvPr id="4" name="Freeform 3">
            <a:extLst>
              <a:ext uri="{FF2B5EF4-FFF2-40B4-BE49-F238E27FC236}">
                <a16:creationId xmlns:a16="http://schemas.microsoft.com/office/drawing/2014/main" id="{93D6E8FE-6D8C-46FF-E3F7-059DFB5D9B16}"/>
              </a:ext>
            </a:extLst>
          </p:cNvPr>
          <p:cNvSpPr>
            <a:spLocks noChangeAspect="1"/>
          </p:cNvSpPr>
          <p:nvPr userDrawn="1"/>
        </p:nvSpPr>
        <p:spPr>
          <a:xfrm>
            <a:off x="0" y="4480082"/>
            <a:ext cx="3837572" cy="2377919"/>
          </a:xfrm>
          <a:custGeom>
            <a:avLst/>
            <a:gdLst>
              <a:gd name="connsiteX0" fmla="*/ 1071000 w 3837572"/>
              <a:gd name="connsiteY0" fmla="*/ 0 h 2377919"/>
              <a:gd name="connsiteX1" fmla="*/ 3816117 w 3837572"/>
              <a:gd name="connsiteY1" fmla="*/ 2237336 h 2377919"/>
              <a:gd name="connsiteX2" fmla="*/ 3837572 w 3837572"/>
              <a:gd name="connsiteY2" fmla="*/ 2377919 h 2377919"/>
              <a:gd name="connsiteX3" fmla="*/ 3214947 w 3837572"/>
              <a:gd name="connsiteY3" fmla="*/ 2377919 h 2377919"/>
              <a:gd name="connsiteX4" fmla="*/ 3208481 w 3837572"/>
              <a:gd name="connsiteY4" fmla="*/ 2335554 h 2377919"/>
              <a:gd name="connsiteX5" fmla="*/ 1070997 w 3837572"/>
              <a:gd name="connsiteY5" fmla="*/ 593454 h 2377919"/>
              <a:gd name="connsiteX6" fmla="*/ 31017 w 3837572"/>
              <a:gd name="connsiteY6" fmla="*/ 856787 h 2377919"/>
              <a:gd name="connsiteX7" fmla="*/ 0 w 3837572"/>
              <a:gd name="connsiteY7" fmla="*/ 875630 h 2377919"/>
              <a:gd name="connsiteX8" fmla="*/ 0 w 3837572"/>
              <a:gd name="connsiteY8" fmla="*/ 212995 h 2377919"/>
              <a:gd name="connsiteX9" fmla="*/ 237757 w 3837572"/>
              <a:gd name="connsiteY9" fmla="*/ 125975 h 2377919"/>
              <a:gd name="connsiteX10" fmla="*/ 1071000 w 3837572"/>
              <a:gd name="connsiteY10" fmla="*/ 0 h 237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7572" h="2377919">
                <a:moveTo>
                  <a:pt x="1071000" y="0"/>
                </a:moveTo>
                <a:cubicBezTo>
                  <a:pt x="2425085" y="0"/>
                  <a:pt x="3554836" y="960492"/>
                  <a:pt x="3816117" y="2237336"/>
                </a:cubicBezTo>
                <a:lnTo>
                  <a:pt x="3837572" y="2377919"/>
                </a:lnTo>
                <a:lnTo>
                  <a:pt x="3214947" y="2377919"/>
                </a:lnTo>
                <a:lnTo>
                  <a:pt x="3208481" y="2335554"/>
                </a:lnTo>
                <a:cubicBezTo>
                  <a:pt x="3005036" y="1341340"/>
                  <a:pt x="2125355" y="593454"/>
                  <a:pt x="1070997" y="593454"/>
                </a:cubicBezTo>
                <a:cubicBezTo>
                  <a:pt x="694441" y="593454"/>
                  <a:pt x="340165" y="688847"/>
                  <a:pt x="31017" y="856787"/>
                </a:cubicBezTo>
                <a:lnTo>
                  <a:pt x="0" y="875630"/>
                </a:lnTo>
                <a:lnTo>
                  <a:pt x="0" y="212995"/>
                </a:lnTo>
                <a:lnTo>
                  <a:pt x="237757" y="125975"/>
                </a:lnTo>
                <a:cubicBezTo>
                  <a:pt x="500978" y="44105"/>
                  <a:pt x="780838" y="0"/>
                  <a:pt x="1071000" y="0"/>
                </a:cubicBezTo>
                <a:close/>
              </a:path>
            </a:pathLst>
          </a:custGeom>
          <a:solidFill>
            <a:schemeClr val="accent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6" name="Freeform 5">
            <a:extLst>
              <a:ext uri="{FF2B5EF4-FFF2-40B4-BE49-F238E27FC236}">
                <a16:creationId xmlns:a16="http://schemas.microsoft.com/office/drawing/2014/main" id="{55C9692A-C3D9-CCE5-7E95-80F688FC010F}"/>
              </a:ext>
            </a:extLst>
          </p:cNvPr>
          <p:cNvSpPr>
            <a:spLocks noChangeAspect="1"/>
          </p:cNvSpPr>
          <p:nvPr userDrawn="1"/>
        </p:nvSpPr>
        <p:spPr>
          <a:xfrm>
            <a:off x="0" y="3839869"/>
            <a:ext cx="4444568" cy="3018132"/>
          </a:xfrm>
          <a:custGeom>
            <a:avLst/>
            <a:gdLst>
              <a:gd name="connsiteX0" fmla="*/ 1054070 w 4444568"/>
              <a:gd name="connsiteY0" fmla="*/ 0 h 3018132"/>
              <a:gd name="connsiteX1" fmla="*/ 4400158 w 4444568"/>
              <a:gd name="connsiteY1" fmla="*/ 2727141 h 3018132"/>
              <a:gd name="connsiteX2" fmla="*/ 4444568 w 4444568"/>
              <a:gd name="connsiteY2" fmla="*/ 3018132 h 3018132"/>
              <a:gd name="connsiteX3" fmla="*/ 3837574 w 4444568"/>
              <a:gd name="connsiteY3" fmla="*/ 3018132 h 3018132"/>
              <a:gd name="connsiteX4" fmla="*/ 3816118 w 4444568"/>
              <a:gd name="connsiteY4" fmla="*/ 2877549 h 3018132"/>
              <a:gd name="connsiteX5" fmla="*/ 1071001 w 4444568"/>
              <a:gd name="connsiteY5" fmla="*/ 640214 h 3018132"/>
              <a:gd name="connsiteX6" fmla="*/ 237759 w 4444568"/>
              <a:gd name="connsiteY6" fmla="*/ 766188 h 3018132"/>
              <a:gd name="connsiteX7" fmla="*/ 0 w 4444568"/>
              <a:gd name="connsiteY7" fmla="*/ 853209 h 3018132"/>
              <a:gd name="connsiteX8" fmla="*/ 0 w 4444568"/>
              <a:gd name="connsiteY8" fmla="*/ 167612 h 3018132"/>
              <a:gd name="connsiteX9" fmla="*/ 38411 w 4444568"/>
              <a:gd name="connsiteY9" fmla="*/ 153553 h 3018132"/>
              <a:gd name="connsiteX10" fmla="*/ 1054070 w 4444568"/>
              <a:gd name="connsiteY10" fmla="*/ 0 h 301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44568" h="3018132">
                <a:moveTo>
                  <a:pt x="1054070" y="0"/>
                </a:moveTo>
                <a:cubicBezTo>
                  <a:pt x="2704598" y="0"/>
                  <a:pt x="4081677" y="1170764"/>
                  <a:pt x="4400158" y="2727141"/>
                </a:cubicBezTo>
                <a:lnTo>
                  <a:pt x="4444568" y="3018132"/>
                </a:lnTo>
                <a:lnTo>
                  <a:pt x="3837574" y="3018132"/>
                </a:lnTo>
                <a:lnTo>
                  <a:pt x="3816118" y="2877549"/>
                </a:lnTo>
                <a:cubicBezTo>
                  <a:pt x="3554838" y="1600705"/>
                  <a:pt x="2425086" y="640214"/>
                  <a:pt x="1071001" y="640214"/>
                </a:cubicBezTo>
                <a:cubicBezTo>
                  <a:pt x="780840" y="640214"/>
                  <a:pt x="500980" y="684318"/>
                  <a:pt x="237759" y="766188"/>
                </a:cubicBezTo>
                <a:lnTo>
                  <a:pt x="0" y="853209"/>
                </a:lnTo>
                <a:lnTo>
                  <a:pt x="0" y="167612"/>
                </a:lnTo>
                <a:lnTo>
                  <a:pt x="38411" y="153553"/>
                </a:lnTo>
                <a:cubicBezTo>
                  <a:pt x="359257" y="53760"/>
                  <a:pt x="700385" y="0"/>
                  <a:pt x="1054070" y="0"/>
                </a:cubicBezTo>
                <a:close/>
              </a:path>
            </a:pathLst>
          </a:custGeom>
          <a:solidFill>
            <a:schemeClr val="accent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7" name="Freeform 6">
            <a:extLst>
              <a:ext uri="{FF2B5EF4-FFF2-40B4-BE49-F238E27FC236}">
                <a16:creationId xmlns:a16="http://schemas.microsoft.com/office/drawing/2014/main" id="{533BFB5E-F3D8-819F-CBBA-42C25DE33BD3}"/>
              </a:ext>
            </a:extLst>
          </p:cNvPr>
          <p:cNvSpPr>
            <a:spLocks noChangeAspect="1"/>
          </p:cNvSpPr>
          <p:nvPr userDrawn="1"/>
        </p:nvSpPr>
        <p:spPr>
          <a:xfrm>
            <a:off x="0" y="3171760"/>
            <a:ext cx="4944533" cy="3686241"/>
          </a:xfrm>
          <a:custGeom>
            <a:avLst/>
            <a:gdLst>
              <a:gd name="connsiteX0" fmla="*/ 1071000 w 4944533"/>
              <a:gd name="connsiteY0" fmla="*/ 0 h 3686241"/>
              <a:gd name="connsiteX1" fmla="*/ 4820748 w 4944533"/>
              <a:gd name="connsiteY1" fmla="*/ 2485500 h 3686241"/>
              <a:gd name="connsiteX2" fmla="*/ 4944533 w 4944533"/>
              <a:gd name="connsiteY2" fmla="*/ 2823708 h 3686241"/>
              <a:gd name="connsiteX3" fmla="*/ 4944533 w 4944533"/>
              <a:gd name="connsiteY3" fmla="*/ 3686241 h 3686241"/>
              <a:gd name="connsiteX4" fmla="*/ 4445797 w 4944533"/>
              <a:gd name="connsiteY4" fmla="*/ 3686241 h 3686241"/>
              <a:gd name="connsiteX5" fmla="*/ 4430193 w 4944533"/>
              <a:gd name="connsiteY5" fmla="*/ 3563443 h 3686241"/>
              <a:gd name="connsiteX6" fmla="*/ 1054068 w 4944533"/>
              <a:gd name="connsiteY6" fmla="*/ 668108 h 3686241"/>
              <a:gd name="connsiteX7" fmla="*/ 38409 w 4944533"/>
              <a:gd name="connsiteY7" fmla="*/ 821661 h 3686241"/>
              <a:gd name="connsiteX8" fmla="*/ 0 w 4944533"/>
              <a:gd name="connsiteY8" fmla="*/ 835719 h 3686241"/>
              <a:gd name="connsiteX9" fmla="*/ 0 w 4944533"/>
              <a:gd name="connsiteY9" fmla="*/ 143442 h 3686241"/>
              <a:gd name="connsiteX10" fmla="*/ 53955 w 4944533"/>
              <a:gd name="connsiteY10" fmla="*/ 128121 h 3686241"/>
              <a:gd name="connsiteX11" fmla="*/ 1071000 w 4944533"/>
              <a:gd name="connsiteY11" fmla="*/ 0 h 368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4533" h="3686241">
                <a:moveTo>
                  <a:pt x="1071000" y="0"/>
                </a:moveTo>
                <a:cubicBezTo>
                  <a:pt x="2756664" y="0"/>
                  <a:pt x="4202956" y="1024876"/>
                  <a:pt x="4820748" y="2485500"/>
                </a:cubicBezTo>
                <a:lnTo>
                  <a:pt x="4944533" y="2823708"/>
                </a:lnTo>
                <a:lnTo>
                  <a:pt x="4944533" y="3686241"/>
                </a:lnTo>
                <a:lnTo>
                  <a:pt x="4445797" y="3686241"/>
                </a:lnTo>
                <a:lnTo>
                  <a:pt x="4430193" y="3563443"/>
                </a:lnTo>
                <a:cubicBezTo>
                  <a:pt x="4179690" y="1923992"/>
                  <a:pt x="2763543" y="668108"/>
                  <a:pt x="1054068" y="668108"/>
                </a:cubicBezTo>
                <a:cubicBezTo>
                  <a:pt x="700384" y="668108"/>
                  <a:pt x="359255" y="721868"/>
                  <a:pt x="38409" y="821661"/>
                </a:cubicBezTo>
                <a:lnTo>
                  <a:pt x="0" y="835719"/>
                </a:lnTo>
                <a:lnTo>
                  <a:pt x="0" y="143442"/>
                </a:lnTo>
                <a:lnTo>
                  <a:pt x="53955" y="128121"/>
                </a:lnTo>
                <a:cubicBezTo>
                  <a:pt x="379029" y="44483"/>
                  <a:pt x="719820" y="0"/>
                  <a:pt x="107100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8" name="Freeform 7">
            <a:extLst>
              <a:ext uri="{FF2B5EF4-FFF2-40B4-BE49-F238E27FC236}">
                <a16:creationId xmlns:a16="http://schemas.microsoft.com/office/drawing/2014/main" id="{ED094FBE-B296-9EB5-8E5E-9A03FFBD1B84}"/>
              </a:ext>
            </a:extLst>
          </p:cNvPr>
          <p:cNvSpPr>
            <a:spLocks noChangeAspect="1"/>
          </p:cNvSpPr>
          <p:nvPr userDrawn="1"/>
        </p:nvSpPr>
        <p:spPr>
          <a:xfrm>
            <a:off x="1" y="5073537"/>
            <a:ext cx="3214949" cy="1784465"/>
          </a:xfrm>
          <a:custGeom>
            <a:avLst/>
            <a:gdLst>
              <a:gd name="connsiteX0" fmla="*/ 1070999 w 3214949"/>
              <a:gd name="connsiteY0" fmla="*/ 0 h 1784465"/>
              <a:gd name="connsiteX1" fmla="*/ 3208483 w 3214949"/>
              <a:gd name="connsiteY1" fmla="*/ 1742101 h 1784465"/>
              <a:gd name="connsiteX2" fmla="*/ 3214949 w 3214949"/>
              <a:gd name="connsiteY2" fmla="*/ 1784465 h 1784465"/>
              <a:gd name="connsiteX3" fmla="*/ 2508065 w 3214949"/>
              <a:gd name="connsiteY3" fmla="*/ 1784465 h 1784465"/>
              <a:gd name="connsiteX4" fmla="*/ 2478016 w 3214949"/>
              <a:gd name="connsiteY4" fmla="*/ 1667600 h 1784465"/>
              <a:gd name="connsiteX5" fmla="*/ 1054069 w 3214949"/>
              <a:gd name="connsiteY5" fmla="*/ 619993 h 1784465"/>
              <a:gd name="connsiteX6" fmla="*/ 105668 w 3214949"/>
              <a:gd name="connsiteY6" fmla="*/ 960460 h 1784465"/>
              <a:gd name="connsiteX7" fmla="*/ 0 w 3214949"/>
              <a:gd name="connsiteY7" fmla="*/ 1056497 h 1784465"/>
              <a:gd name="connsiteX8" fmla="*/ 0 w 3214949"/>
              <a:gd name="connsiteY8" fmla="*/ 282178 h 1784465"/>
              <a:gd name="connsiteX9" fmla="*/ 31019 w 3214949"/>
              <a:gd name="connsiteY9" fmla="*/ 263333 h 1784465"/>
              <a:gd name="connsiteX10" fmla="*/ 1070999 w 3214949"/>
              <a:gd name="connsiteY10" fmla="*/ 0 h 178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14949" h="1784465">
                <a:moveTo>
                  <a:pt x="1070999" y="0"/>
                </a:moveTo>
                <a:cubicBezTo>
                  <a:pt x="2125358" y="0"/>
                  <a:pt x="3005038" y="747887"/>
                  <a:pt x="3208483" y="1742101"/>
                </a:cubicBezTo>
                <a:lnTo>
                  <a:pt x="3214949" y="1784465"/>
                </a:lnTo>
                <a:lnTo>
                  <a:pt x="2508065" y="1784465"/>
                </a:lnTo>
                <a:lnTo>
                  <a:pt x="2478016" y="1667600"/>
                </a:lnTo>
                <a:cubicBezTo>
                  <a:pt x="2289241" y="1060669"/>
                  <a:pt x="1723118" y="619993"/>
                  <a:pt x="1054069" y="619993"/>
                </a:cubicBezTo>
                <a:cubicBezTo>
                  <a:pt x="693811" y="619993"/>
                  <a:pt x="363397" y="747763"/>
                  <a:pt x="105668" y="960460"/>
                </a:cubicBezTo>
                <a:lnTo>
                  <a:pt x="0" y="1056497"/>
                </a:lnTo>
                <a:lnTo>
                  <a:pt x="0" y="282178"/>
                </a:lnTo>
                <a:lnTo>
                  <a:pt x="31019" y="263333"/>
                </a:lnTo>
                <a:cubicBezTo>
                  <a:pt x="340167" y="95394"/>
                  <a:pt x="694443" y="0"/>
                  <a:pt x="1070999" y="0"/>
                </a:cubicBezTo>
                <a:close/>
              </a:path>
            </a:pathLst>
          </a:custGeom>
          <a:solidFill>
            <a:schemeClr val="accent1">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32880575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Vide_Jaune">
    <p:bg>
      <p:bgPr>
        <a:solidFill>
          <a:schemeClr val="accent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13236120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ide_Vert">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15913942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ide_Blanc">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21441270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Vide_Gris">
    <p:bg>
      <p:bgPr>
        <a:solidFill>
          <a:schemeClr val="accent4"/>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28046126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Vide_Jaune pâ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17188367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Vide_Vert pâ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23E706-CCEC-A177-40D0-26B1B00E335C}"/>
              </a:ext>
            </a:extLst>
          </p:cNvPr>
          <p:cNvSpPr>
            <a:spLocks noGrp="1"/>
          </p:cNvSpPr>
          <p:nvPr>
            <p:ph type="body" sz="quarter" idx="10" hasCustomPrompt="1"/>
          </p:nvPr>
        </p:nvSpPr>
        <p:spPr>
          <a:xfrm>
            <a:off x="408168" y="452803"/>
            <a:ext cx="11144452" cy="309541"/>
          </a:xfrm>
        </p:spPr>
        <p:txBody>
          <a:bodyPr>
            <a:noAutofit/>
          </a:bodyPr>
          <a:lstStyle>
            <a:lvl1pPr marL="0" indent="0">
              <a:buNone/>
              <a:defRPr sz="1200"/>
            </a:lvl1pPr>
          </a:lstStyle>
          <a:p>
            <a:pPr lvl="0"/>
            <a:r>
              <a:rPr lang="fr-CA" dirty="0"/>
              <a:t>Texte</a:t>
            </a:r>
          </a:p>
        </p:txBody>
      </p:sp>
      <p:cxnSp>
        <p:nvCxnSpPr>
          <p:cNvPr id="10" name="Straight Connector 9">
            <a:extLst>
              <a:ext uri="{FF2B5EF4-FFF2-40B4-BE49-F238E27FC236}">
                <a16:creationId xmlns:a16="http://schemas.microsoft.com/office/drawing/2014/main" id="{3D657311-E515-16BF-F1F5-97A83CB2BDD9}"/>
              </a:ext>
            </a:extLst>
          </p:cNvPr>
          <p:cNvCxnSpPr>
            <a:cxnSpLocks/>
          </p:cNvCxnSpPr>
          <p:nvPr userDrawn="1"/>
        </p:nvCxnSpPr>
        <p:spPr>
          <a:xfrm>
            <a:off x="502905" y="762365"/>
            <a:ext cx="111444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Picture 4" descr="A black text on a black background&#10;&#10;AI-generated content may be incorrect.">
            <a:extLst>
              <a:ext uri="{FF2B5EF4-FFF2-40B4-BE49-F238E27FC236}">
                <a16:creationId xmlns:a16="http://schemas.microsoft.com/office/drawing/2014/main" id="{7F2FB17F-52B9-ED2A-2AFE-4153DC5912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9" name="Slide Number Placeholder 8">
            <a:extLst>
              <a:ext uri="{FF2B5EF4-FFF2-40B4-BE49-F238E27FC236}">
                <a16:creationId xmlns:a16="http://schemas.microsoft.com/office/drawing/2014/main" id="{38736148-2CDB-0E6C-F678-2A06D917DC2F}"/>
              </a:ext>
            </a:extLst>
          </p:cNvPr>
          <p:cNvSpPr>
            <a:spLocks noGrp="1"/>
          </p:cNvSpPr>
          <p:nvPr>
            <p:ph type="sldNum" sz="quarter" idx="11"/>
          </p:nvPr>
        </p:nvSpPr>
        <p:spPr>
          <a:xfrm>
            <a:off x="11165305" y="6379745"/>
            <a:ext cx="717884" cy="326296"/>
          </a:xfrm>
        </p:spPr>
        <p:txBody>
          <a:bodyPr>
            <a:noAutofit/>
          </a:body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283249447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ection_Ronds jaunes">
    <p:bg>
      <p:bgPr>
        <a:solidFill>
          <a:schemeClr val="accent2"/>
        </a:solidFill>
        <a:effectLst/>
      </p:bgPr>
    </p:bg>
    <p:spTree>
      <p:nvGrpSpPr>
        <p:cNvPr id="1" name=""/>
        <p:cNvGrpSpPr/>
        <p:nvPr/>
      </p:nvGrpSpPr>
      <p:grpSpPr>
        <a:xfrm>
          <a:off x="0" y="0"/>
          <a:ext cx="0" cy="0"/>
          <a:chOff x="0" y="0"/>
          <a:chExt cx="0" cy="0"/>
        </a:xfrm>
      </p:grpSpPr>
      <p:pic>
        <p:nvPicPr>
          <p:cNvPr id="4" name="Picture 3" descr="A black text on a black background&#10;&#10;AI-generated content may be incorrect.">
            <a:extLst>
              <a:ext uri="{FF2B5EF4-FFF2-40B4-BE49-F238E27FC236}">
                <a16:creationId xmlns:a16="http://schemas.microsoft.com/office/drawing/2014/main" id="{B7995D53-F40D-A62F-5315-82C1DCF515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4673" y="6295433"/>
            <a:ext cx="1392655" cy="327921"/>
          </a:xfrm>
          <a:prstGeom prst="rect">
            <a:avLst/>
          </a:prstGeom>
        </p:spPr>
      </p:pic>
      <p:sp>
        <p:nvSpPr>
          <p:cNvPr id="29" name="Freeform 28">
            <a:extLst>
              <a:ext uri="{FF2B5EF4-FFF2-40B4-BE49-F238E27FC236}">
                <a16:creationId xmlns:a16="http://schemas.microsoft.com/office/drawing/2014/main" id="{60A6E2AA-676A-8473-6CB8-AC58E84C8604}"/>
              </a:ext>
            </a:extLst>
          </p:cNvPr>
          <p:cNvSpPr>
            <a:spLocks noChangeAspect="1"/>
          </p:cNvSpPr>
          <p:nvPr userDrawn="1"/>
        </p:nvSpPr>
        <p:spPr>
          <a:xfrm>
            <a:off x="1403118" y="0"/>
            <a:ext cx="9385764" cy="6858000"/>
          </a:xfrm>
          <a:custGeom>
            <a:avLst/>
            <a:gdLst>
              <a:gd name="connsiteX0" fmla="*/ 1490551 w 9385764"/>
              <a:gd name="connsiteY0" fmla="*/ 0 h 6858000"/>
              <a:gd name="connsiteX1" fmla="*/ 7895213 w 9385764"/>
              <a:gd name="connsiteY1" fmla="*/ 0 h 6858000"/>
              <a:gd name="connsiteX2" fmla="*/ 8011251 w 9385764"/>
              <a:gd name="connsiteY2" fmla="*/ 110632 h 6858000"/>
              <a:gd name="connsiteX3" fmla="*/ 9385764 w 9385764"/>
              <a:gd name="connsiteY3" fmla="*/ 3429000 h 6858000"/>
              <a:gd name="connsiteX4" fmla="*/ 8011251 w 9385764"/>
              <a:gd name="connsiteY4" fmla="*/ 6747369 h 6858000"/>
              <a:gd name="connsiteX5" fmla="*/ 7895213 w 9385764"/>
              <a:gd name="connsiteY5" fmla="*/ 6858000 h 6858000"/>
              <a:gd name="connsiteX6" fmla="*/ 1490551 w 9385764"/>
              <a:gd name="connsiteY6" fmla="*/ 6858000 h 6858000"/>
              <a:gd name="connsiteX7" fmla="*/ 1374514 w 9385764"/>
              <a:gd name="connsiteY7" fmla="*/ 6747369 h 6858000"/>
              <a:gd name="connsiteX8" fmla="*/ 0 w 9385764"/>
              <a:gd name="connsiteY8" fmla="*/ 3429000 h 6858000"/>
              <a:gd name="connsiteX9" fmla="*/ 1374514 w 9385764"/>
              <a:gd name="connsiteY9" fmla="*/ 11063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5764" h="6858000">
                <a:moveTo>
                  <a:pt x="1490551" y="0"/>
                </a:moveTo>
                <a:lnTo>
                  <a:pt x="7895213" y="0"/>
                </a:lnTo>
                <a:lnTo>
                  <a:pt x="8011251" y="110632"/>
                </a:lnTo>
                <a:cubicBezTo>
                  <a:pt x="8860495" y="959876"/>
                  <a:pt x="9385764" y="2133097"/>
                  <a:pt x="9385764" y="3429000"/>
                </a:cubicBezTo>
                <a:cubicBezTo>
                  <a:pt x="9385764" y="4724904"/>
                  <a:pt x="8860495" y="5898124"/>
                  <a:pt x="8011251" y="6747369"/>
                </a:cubicBezTo>
                <a:lnTo>
                  <a:pt x="7895213" y="6858000"/>
                </a:lnTo>
                <a:lnTo>
                  <a:pt x="1490551" y="6858000"/>
                </a:lnTo>
                <a:lnTo>
                  <a:pt x="1374514" y="6747369"/>
                </a:lnTo>
                <a:cubicBezTo>
                  <a:pt x="525269" y="5898124"/>
                  <a:pt x="0" y="4724904"/>
                  <a:pt x="0" y="3429000"/>
                </a:cubicBezTo>
                <a:cubicBezTo>
                  <a:pt x="0" y="2133097"/>
                  <a:pt x="525269" y="959876"/>
                  <a:pt x="1374514" y="110632"/>
                </a:cubicBezTo>
                <a:close/>
              </a:path>
            </a:pathLst>
          </a:custGeom>
          <a:solidFill>
            <a:schemeClr val="accent2">
              <a:lumMod val="20000"/>
              <a:lumOff val="8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solidFill>
                <a:schemeClr val="bg1"/>
              </a:solidFill>
            </a:endParaRPr>
          </a:p>
        </p:txBody>
      </p:sp>
      <p:sp>
        <p:nvSpPr>
          <p:cNvPr id="31" name="Freeform 30">
            <a:extLst>
              <a:ext uri="{FF2B5EF4-FFF2-40B4-BE49-F238E27FC236}">
                <a16:creationId xmlns:a16="http://schemas.microsoft.com/office/drawing/2014/main" id="{FFD59D49-68DB-15BF-ADC2-AA16AED1CCF2}"/>
              </a:ext>
            </a:extLst>
          </p:cNvPr>
          <p:cNvSpPr>
            <a:spLocks noChangeAspect="1"/>
          </p:cNvSpPr>
          <p:nvPr userDrawn="1"/>
        </p:nvSpPr>
        <p:spPr>
          <a:xfrm>
            <a:off x="2156047" y="0"/>
            <a:ext cx="7853856" cy="6858000"/>
          </a:xfrm>
          <a:custGeom>
            <a:avLst/>
            <a:gdLst>
              <a:gd name="connsiteX0" fmla="*/ 1967396 w 7853856"/>
              <a:gd name="connsiteY0" fmla="*/ 0 h 6858000"/>
              <a:gd name="connsiteX1" fmla="*/ 5886460 w 7853856"/>
              <a:gd name="connsiteY1" fmla="*/ 0 h 6858000"/>
              <a:gd name="connsiteX2" fmla="*/ 5963183 w 7853856"/>
              <a:gd name="connsiteY2" fmla="*/ 44115 h 6858000"/>
              <a:gd name="connsiteX3" fmla="*/ 7853856 w 7853856"/>
              <a:gd name="connsiteY3" fmla="*/ 3402528 h 6858000"/>
              <a:gd name="connsiteX4" fmla="*/ 5798735 w 7853856"/>
              <a:gd name="connsiteY4" fmla="*/ 6855497 h 6858000"/>
              <a:gd name="connsiteX5" fmla="*/ 5793848 w 7853856"/>
              <a:gd name="connsiteY5" fmla="*/ 6858000 h 6858000"/>
              <a:gd name="connsiteX6" fmla="*/ 2060009 w 7853856"/>
              <a:gd name="connsiteY6" fmla="*/ 6858000 h 6858000"/>
              <a:gd name="connsiteX7" fmla="*/ 2055122 w 7853856"/>
              <a:gd name="connsiteY7" fmla="*/ 6855497 h 6858000"/>
              <a:gd name="connsiteX8" fmla="*/ 0 w 7853856"/>
              <a:gd name="connsiteY8" fmla="*/ 3402528 h 6858000"/>
              <a:gd name="connsiteX9" fmla="*/ 1890674 w 7853856"/>
              <a:gd name="connsiteY9" fmla="*/ 441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3856" h="6858000">
                <a:moveTo>
                  <a:pt x="1967396" y="0"/>
                </a:moveTo>
                <a:lnTo>
                  <a:pt x="5886460" y="0"/>
                </a:lnTo>
                <a:lnTo>
                  <a:pt x="5963183" y="44115"/>
                </a:lnTo>
                <a:cubicBezTo>
                  <a:pt x="7096686" y="732848"/>
                  <a:pt x="7853856" y="1979265"/>
                  <a:pt x="7853856" y="3402528"/>
                </a:cubicBezTo>
                <a:cubicBezTo>
                  <a:pt x="7853856" y="4893566"/>
                  <a:pt x="7022857" y="6190514"/>
                  <a:pt x="5798735" y="6855497"/>
                </a:cubicBezTo>
                <a:lnTo>
                  <a:pt x="5793848" y="6858000"/>
                </a:lnTo>
                <a:lnTo>
                  <a:pt x="2060009" y="6858000"/>
                </a:lnTo>
                <a:lnTo>
                  <a:pt x="2055122" y="6855497"/>
                </a:lnTo>
                <a:cubicBezTo>
                  <a:pt x="830999" y="6190514"/>
                  <a:pt x="0" y="4893566"/>
                  <a:pt x="0" y="3402528"/>
                </a:cubicBezTo>
                <a:cubicBezTo>
                  <a:pt x="0" y="1979265"/>
                  <a:pt x="757171" y="732848"/>
                  <a:pt x="1890674" y="44115"/>
                </a:cubicBezTo>
                <a:close/>
              </a:path>
            </a:pathLst>
          </a:custGeom>
          <a:solidFill>
            <a:schemeClr val="accent2">
              <a:lumMod val="20000"/>
              <a:lumOff val="8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solidFill>
                <a:schemeClr val="bg1"/>
              </a:solidFill>
            </a:endParaRPr>
          </a:p>
        </p:txBody>
      </p:sp>
      <p:sp>
        <p:nvSpPr>
          <p:cNvPr id="27" name="Freeform 26">
            <a:extLst>
              <a:ext uri="{FF2B5EF4-FFF2-40B4-BE49-F238E27FC236}">
                <a16:creationId xmlns:a16="http://schemas.microsoft.com/office/drawing/2014/main" id="{4EB21E96-54C7-FB10-CD5B-9DF393DA27A5}"/>
              </a:ext>
            </a:extLst>
          </p:cNvPr>
          <p:cNvSpPr>
            <a:spLocks noChangeAspect="1"/>
          </p:cNvSpPr>
          <p:nvPr userDrawn="1"/>
        </p:nvSpPr>
        <p:spPr>
          <a:xfrm>
            <a:off x="3040112" y="343926"/>
            <a:ext cx="6117202" cy="6117202"/>
          </a:xfrm>
          <a:custGeom>
            <a:avLst/>
            <a:gdLst>
              <a:gd name="connsiteX0" fmla="*/ 3058601 w 6117202"/>
              <a:gd name="connsiteY0" fmla="*/ 0 h 6117202"/>
              <a:gd name="connsiteX1" fmla="*/ 6117202 w 6117202"/>
              <a:gd name="connsiteY1" fmla="*/ 3058601 h 6117202"/>
              <a:gd name="connsiteX2" fmla="*/ 3058601 w 6117202"/>
              <a:gd name="connsiteY2" fmla="*/ 6117202 h 6117202"/>
              <a:gd name="connsiteX3" fmla="*/ 0 w 6117202"/>
              <a:gd name="connsiteY3" fmla="*/ 3058601 h 6117202"/>
              <a:gd name="connsiteX4" fmla="*/ 3058601 w 6117202"/>
              <a:gd name="connsiteY4" fmla="*/ 0 h 6117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7202" h="6117202">
                <a:moveTo>
                  <a:pt x="3058601" y="0"/>
                </a:moveTo>
                <a:cubicBezTo>
                  <a:pt x="4747820" y="0"/>
                  <a:pt x="6117202" y="1369382"/>
                  <a:pt x="6117202" y="3058601"/>
                </a:cubicBezTo>
                <a:cubicBezTo>
                  <a:pt x="6117202" y="4747820"/>
                  <a:pt x="4747820" y="6117202"/>
                  <a:pt x="3058601" y="6117202"/>
                </a:cubicBezTo>
                <a:cubicBezTo>
                  <a:pt x="1369382" y="6117202"/>
                  <a:pt x="0" y="4747820"/>
                  <a:pt x="0" y="3058601"/>
                </a:cubicBezTo>
                <a:cubicBezTo>
                  <a:pt x="0" y="1369382"/>
                  <a:pt x="1369382" y="0"/>
                  <a:pt x="3058601" y="0"/>
                </a:cubicBezTo>
                <a:close/>
              </a:path>
            </a:pathLst>
          </a:custGeom>
          <a:solidFill>
            <a:schemeClr val="accent2">
              <a:lumMod val="20000"/>
              <a:lumOff val="80000"/>
              <a:alpha val="1385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solidFill>
                <a:schemeClr val="bg1"/>
              </a:solidFill>
            </a:endParaRPr>
          </a:p>
        </p:txBody>
      </p:sp>
      <p:sp>
        <p:nvSpPr>
          <p:cNvPr id="10" name="Oval 9">
            <a:extLst>
              <a:ext uri="{FF2B5EF4-FFF2-40B4-BE49-F238E27FC236}">
                <a16:creationId xmlns:a16="http://schemas.microsoft.com/office/drawing/2014/main" id="{38EBA3D1-8118-5584-D0C7-0EBC3CE44F79}"/>
              </a:ext>
            </a:extLst>
          </p:cNvPr>
          <p:cNvSpPr>
            <a:spLocks noChangeAspect="1"/>
          </p:cNvSpPr>
          <p:nvPr userDrawn="1"/>
        </p:nvSpPr>
        <p:spPr>
          <a:xfrm>
            <a:off x="3923163" y="1229690"/>
            <a:ext cx="4345672" cy="4345672"/>
          </a:xfrm>
          <a:prstGeom prst="ellipse">
            <a:avLst/>
          </a:prstGeom>
          <a:solidFill>
            <a:schemeClr val="accent2">
              <a:lumMod val="20000"/>
              <a:lumOff val="80000"/>
              <a:alpha val="2024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r-CA">
              <a:solidFill>
                <a:schemeClr val="bg1"/>
              </a:solidFill>
            </a:endParaRPr>
          </a:p>
        </p:txBody>
      </p:sp>
      <p:sp>
        <p:nvSpPr>
          <p:cNvPr id="16" name="Text Placeholder 15">
            <a:extLst>
              <a:ext uri="{FF2B5EF4-FFF2-40B4-BE49-F238E27FC236}">
                <a16:creationId xmlns:a16="http://schemas.microsoft.com/office/drawing/2014/main" id="{E6F07F6D-CC37-B2B6-9976-790BE6782061}"/>
              </a:ext>
            </a:extLst>
          </p:cNvPr>
          <p:cNvSpPr>
            <a:spLocks noGrp="1"/>
          </p:cNvSpPr>
          <p:nvPr userDrawn="1">
            <p:ph type="body" sz="quarter" idx="10" hasCustomPrompt="1"/>
          </p:nvPr>
        </p:nvSpPr>
        <p:spPr>
          <a:xfrm>
            <a:off x="3909687" y="2253456"/>
            <a:ext cx="4346575" cy="2351088"/>
          </a:xfrm>
        </p:spPr>
        <p:txBody>
          <a:bodyPr anchor="ctr">
            <a:noAutofit/>
          </a:bodyPr>
          <a:lstStyle>
            <a:lvl1pPr marL="0" indent="0" algn="ctr">
              <a:spcBef>
                <a:spcPts val="0"/>
              </a:spcBef>
              <a:buNone/>
              <a:defRPr sz="3200" b="1"/>
            </a:lvl1pPr>
          </a:lstStyle>
          <a:p>
            <a:pPr lvl="0"/>
            <a:r>
              <a:rPr lang="fr-CA" dirty="0"/>
              <a:t>Texte</a:t>
            </a:r>
          </a:p>
        </p:txBody>
      </p:sp>
    </p:spTree>
    <p:extLst>
      <p:ext uri="{BB962C8B-B14F-4D97-AF65-F5344CB8AC3E}">
        <p14:creationId xmlns:p14="http://schemas.microsoft.com/office/powerpoint/2010/main" val="3525844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theme" Target="../theme/theme2.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8"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AC7C8-CE74-4AD2-9302-438DEAE49442}"/>
              </a:ext>
            </a:extLst>
          </p:cNvPr>
          <p:cNvSpPr>
            <a:spLocks noGrp="1"/>
          </p:cNvSpPr>
          <p:nvPr>
            <p:ph type="title"/>
          </p:nvPr>
        </p:nvSpPr>
        <p:spPr>
          <a:xfrm>
            <a:off x="403761" y="365125"/>
            <a:ext cx="11435937" cy="1325563"/>
          </a:xfrm>
          <a:prstGeom prst="rect">
            <a:avLst/>
          </a:prstGeom>
        </p:spPr>
        <p:txBody>
          <a:bodyPr vert="horz" lIns="91440" tIns="45720" rIns="91440" bIns="45720" rtlCol="0" anchor="t">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C177807A-7953-408C-916D-A33318F1EA0E}"/>
              </a:ext>
            </a:extLst>
          </p:cNvPr>
          <p:cNvSpPr>
            <a:spLocks noGrp="1"/>
          </p:cNvSpPr>
          <p:nvPr>
            <p:ph type="body" idx="1"/>
          </p:nvPr>
        </p:nvSpPr>
        <p:spPr>
          <a:xfrm>
            <a:off x="403761" y="1825625"/>
            <a:ext cx="11435937"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Slide Number Placeholder 5">
            <a:extLst>
              <a:ext uri="{FF2B5EF4-FFF2-40B4-BE49-F238E27FC236}">
                <a16:creationId xmlns:a16="http://schemas.microsoft.com/office/drawing/2014/main" id="{67334279-0ED9-4C70-A2B4-6FD2425A9175}"/>
              </a:ext>
            </a:extLst>
          </p:cNvPr>
          <p:cNvSpPr>
            <a:spLocks noGrp="1"/>
          </p:cNvSpPr>
          <p:nvPr>
            <p:ph type="sldNum" sz="quarter" idx="4"/>
          </p:nvPr>
        </p:nvSpPr>
        <p:spPr>
          <a:xfrm>
            <a:off x="9096498" y="6356351"/>
            <a:ext cx="2743200" cy="275720"/>
          </a:xfrm>
          <a:prstGeom prst="rect">
            <a:avLst/>
          </a:prstGeom>
        </p:spPr>
        <p:txBody>
          <a:bodyPr vert="horz" lIns="91440" tIns="45720" rIns="91440" bIns="45720" rtlCol="0" anchor="ctr"/>
          <a:lstStyle>
            <a:lvl1pPr algn="r">
              <a:defRPr sz="1200" b="1">
                <a:solidFill>
                  <a:schemeClr val="tx1"/>
                </a:solidFill>
              </a:defRPr>
            </a:lvl1pPr>
          </a:lstStyle>
          <a:p>
            <a:r>
              <a:rPr lang="fr-FR"/>
              <a:t>p. </a:t>
            </a:r>
            <a:fld id="{336A302A-F574-494B-8C12-DE121E77BEF9}" type="slidenum">
              <a:rPr lang="fr-FR" smtClean="0"/>
              <a:pPr/>
              <a:t>‹N°›</a:t>
            </a:fld>
            <a:endParaRPr lang="fr-FR"/>
          </a:p>
        </p:txBody>
      </p:sp>
      <p:sp>
        <p:nvSpPr>
          <p:cNvPr id="12" name="Espace réservé du pied de page 11">
            <a:extLst>
              <a:ext uri="{FF2B5EF4-FFF2-40B4-BE49-F238E27FC236}">
                <a16:creationId xmlns:a16="http://schemas.microsoft.com/office/drawing/2014/main" id="{29C8838D-413B-AA49-8111-E0744E4FB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Tree>
    <p:extLst>
      <p:ext uri="{BB962C8B-B14F-4D97-AF65-F5344CB8AC3E}">
        <p14:creationId xmlns:p14="http://schemas.microsoft.com/office/powerpoint/2010/main" val="1581834536"/>
      </p:ext>
    </p:extLst>
  </p:cSld>
  <p:clrMap bg1="lt1" tx1="dk1" bg2="lt2" tx2="dk2" accent1="accent1" accent2="accent2" accent3="accent3" accent4="accent4" accent5="accent5" accent6="accent6" hlink="hlink" folHlink="folHlink"/>
  <p:sldLayoutIdLst>
    <p:sldLayoutId id="2147483649" r:id="rId1"/>
    <p:sldLayoutId id="2147483709" r:id="rId2"/>
    <p:sldLayoutId id="2147483661" r:id="rId3"/>
    <p:sldLayoutId id="2147483690" r:id="rId4"/>
    <p:sldLayoutId id="2147483662" r:id="rId5"/>
    <p:sldLayoutId id="2147483697" r:id="rId6"/>
    <p:sldLayoutId id="2147483700" r:id="rId7"/>
    <p:sldLayoutId id="2147483663" r:id="rId8"/>
    <p:sldLayoutId id="2147483664" r:id="rId9"/>
    <p:sldLayoutId id="2147483681" r:id="rId10"/>
    <p:sldLayoutId id="2147483683" r:id="rId11"/>
    <p:sldLayoutId id="2147483682" r:id="rId12"/>
    <p:sldLayoutId id="2147483698" r:id="rId13"/>
    <p:sldLayoutId id="2147483699" r:id="rId14"/>
    <p:sldLayoutId id="2147483685" r:id="rId15"/>
    <p:sldLayoutId id="2147483665" r:id="rId16"/>
    <p:sldLayoutId id="2147483666" r:id="rId17"/>
    <p:sldLayoutId id="2147483686" r:id="rId18"/>
    <p:sldLayoutId id="2147483667" r:id="rId19"/>
    <p:sldLayoutId id="2147483707" r:id="rId20"/>
    <p:sldLayoutId id="2147483687" r:id="rId21"/>
    <p:sldLayoutId id="2147483668" r:id="rId22"/>
    <p:sldLayoutId id="2147483708" r:id="rId23"/>
    <p:sldLayoutId id="2147483669" r:id="rId24"/>
    <p:sldLayoutId id="2147483688" r:id="rId25"/>
    <p:sldLayoutId id="2147483710" r:id="rId26"/>
    <p:sldLayoutId id="2147483711" r:id="rId27"/>
    <p:sldLayoutId id="2147483705" r:id="rId28"/>
    <p:sldLayoutId id="2147483706" r:id="rId29"/>
    <p:sldLayoutId id="2147483670" r:id="rId30"/>
    <p:sldLayoutId id="2147483671" r:id="rId31"/>
    <p:sldLayoutId id="2147483672" r:id="rId32"/>
    <p:sldLayoutId id="2147483691" r:id="rId33"/>
    <p:sldLayoutId id="2147483702" r:id="rId34"/>
    <p:sldLayoutId id="2147483701" r:id="rId35"/>
    <p:sldLayoutId id="2147483703" r:id="rId36"/>
    <p:sldLayoutId id="2147483704" r:id="rId37"/>
    <p:sldLayoutId id="2147483692" r:id="rId38"/>
    <p:sldLayoutId id="2147483675" r:id="rId39"/>
    <p:sldLayoutId id="2147483693" r:id="rId40"/>
    <p:sldLayoutId id="2147483676" r:id="rId41"/>
    <p:sldLayoutId id="2147483678" r:id="rId42"/>
    <p:sldLayoutId id="2147483694" r:id="rId43"/>
    <p:sldLayoutId id="2147483679" r:id="rId44"/>
    <p:sldLayoutId id="2147483695" r:id="rId45"/>
    <p:sldLayoutId id="2147483748" r:id="rId46"/>
  </p:sldLayoutIdLst>
  <p:hf hdr="0" ftr="0" dt="0"/>
  <p:txStyles>
    <p:titleStyle>
      <a:lvl1pPr algn="l" defTabSz="914400" rtl="0" eaLnBrk="1" latinLnBrk="0" hangingPunct="1">
        <a:lnSpc>
          <a:spcPct val="90000"/>
        </a:lnSpc>
        <a:spcBef>
          <a:spcPct val="0"/>
        </a:spcBef>
        <a:buNone/>
        <a:defRPr sz="4400" b="1" kern="1200" spc="-15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userDrawn="1">
          <p15:clr>
            <a:srgbClr val="F26B43"/>
          </p15:clr>
        </p15:guide>
        <p15:guide id="2" pos="7469" userDrawn="1">
          <p15:clr>
            <a:srgbClr val="F26B43"/>
          </p15:clr>
        </p15:guide>
        <p15:guide id="3" orient="horz" pos="210" userDrawn="1">
          <p15:clr>
            <a:srgbClr val="F26B43"/>
          </p15:clr>
        </p15:guide>
        <p15:guide id="4" orient="horz" pos="3884" userDrawn="1">
          <p15:clr>
            <a:srgbClr val="F26B43"/>
          </p15:clr>
        </p15:guide>
        <p15:guide id="5" orient="horz" pos="73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3A8C42D-A6EF-99C4-8D56-A13B79AF1D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fr-FR" dirty="0"/>
              <a:t>Modifiez le style du titre</a:t>
            </a:r>
            <a:endParaRPr lang="fr-CA" dirty="0"/>
          </a:p>
        </p:txBody>
      </p:sp>
      <p:sp>
        <p:nvSpPr>
          <p:cNvPr id="3" name="Espace réservé du texte 2">
            <a:extLst>
              <a:ext uri="{FF2B5EF4-FFF2-40B4-BE49-F238E27FC236}">
                <a16:creationId xmlns:a16="http://schemas.microsoft.com/office/drawing/2014/main" id="{FAFF8425-6AF6-B54B-8AE8-40B268887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5" name="Slide Number Placeholder 4">
            <a:extLst>
              <a:ext uri="{FF2B5EF4-FFF2-40B4-BE49-F238E27FC236}">
                <a16:creationId xmlns:a16="http://schemas.microsoft.com/office/drawing/2014/main" id="{1AA4720C-0A55-69F9-580E-D6EA70734B39}"/>
              </a:ext>
            </a:extLst>
          </p:cNvPr>
          <p:cNvSpPr>
            <a:spLocks noGrp="1"/>
          </p:cNvSpPr>
          <p:nvPr>
            <p:ph type="sldNum" sz="quarter" idx="4"/>
          </p:nvPr>
        </p:nvSpPr>
        <p:spPr>
          <a:xfrm>
            <a:off x="9139989" y="6379744"/>
            <a:ext cx="2743200" cy="365125"/>
          </a:xfrm>
          <a:prstGeom prst="rect">
            <a:avLst/>
          </a:prstGeom>
        </p:spPr>
        <p:txBody>
          <a:bodyPr vert="horz" lIns="91440" tIns="45720" rIns="91440" bIns="45720" rtlCol="0" anchor="ctr">
            <a:noAutofit/>
          </a:bodyPr>
          <a:lstStyle>
            <a:lvl1pPr algn="r">
              <a:defRPr sz="1200" b="1">
                <a:solidFill>
                  <a:schemeClr val="tx1"/>
                </a:solidFill>
              </a:defRPr>
            </a:lvl1pPr>
          </a:lstStyle>
          <a:p>
            <a:fld id="{2110D55C-089A-2248-8410-E3E4B62712BD}" type="slidenum">
              <a:rPr lang="fr-CA" smtClean="0"/>
              <a:pPr/>
              <a:t>‹N°›</a:t>
            </a:fld>
            <a:endParaRPr lang="fr-CA" dirty="0"/>
          </a:p>
        </p:txBody>
      </p:sp>
    </p:spTree>
    <p:extLst>
      <p:ext uri="{BB962C8B-B14F-4D97-AF65-F5344CB8AC3E}">
        <p14:creationId xmlns:p14="http://schemas.microsoft.com/office/powerpoint/2010/main" val="226974187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 id="2147483743" r:id="rId31"/>
    <p:sldLayoutId id="2147483744" r:id="rId32"/>
    <p:sldLayoutId id="2147483745" r:id="rId33"/>
    <p:sldLayoutId id="2147483746" r:id="rId34"/>
    <p:sldLayoutId id="2147483747" r:id="rId35"/>
  </p:sldLayoutIdLst>
  <p:hf hdr="0" ftr="0" dt="0"/>
  <p:txStyles>
    <p:title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p:titleStyle>
    <p:bodyStyle>
      <a:lvl1pPr marL="177800" indent="-177800" algn="l" defTabSz="914400" rtl="0" eaLnBrk="1" latinLnBrk="0" hangingPunct="1">
        <a:lnSpc>
          <a:spcPct val="90000"/>
        </a:lnSpc>
        <a:spcBef>
          <a:spcPts val="1000"/>
        </a:spcBef>
        <a:buFont typeface="Arial" panose="020B0604020202020204" pitchFamily="34" charset="0"/>
        <a:buChar char="•"/>
        <a:tabLst/>
        <a:defRPr sz="1600" kern="1200">
          <a:solidFill>
            <a:schemeClr val="tx1"/>
          </a:solidFill>
          <a:latin typeface="+mn-lt"/>
          <a:ea typeface="+mn-ea"/>
          <a:cs typeface="+mn-cs"/>
        </a:defRPr>
      </a:lvl1pPr>
      <a:lvl2pPr marL="627063" indent="-169863"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2pPr>
      <a:lvl3pPr marL="1074738" indent="-16033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3pPr>
      <a:lvl4pPr marL="1568450" indent="-196850"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4pPr>
      <a:lvl5pPr marL="2001838" indent="-173038" algn="l" defTabSz="914400" rtl="0" eaLnBrk="1" latinLnBrk="0" hangingPunct="1">
        <a:lnSpc>
          <a:spcPct val="90000"/>
        </a:lnSpc>
        <a:spcBef>
          <a:spcPts val="500"/>
        </a:spcBef>
        <a:buFont typeface="Arial" panose="020B0604020202020204" pitchFamily="34" charset="0"/>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10.jpeg"/><Relationship Id="rId18" Type="http://schemas.openxmlformats.org/officeDocument/2006/relationships/image" Target="../media/image15.png"/><Relationship Id="rId3" Type="http://schemas.openxmlformats.org/officeDocument/2006/relationships/tags" Target="../tags/tag3.xml"/><Relationship Id="rId21" Type="http://schemas.openxmlformats.org/officeDocument/2006/relationships/image" Target="../media/image18.jpg"/><Relationship Id="rId7" Type="http://schemas.openxmlformats.org/officeDocument/2006/relationships/diagramLayout" Target="../diagrams/layout1.xml"/><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tags" Target="../tags/tag2.xml"/><Relationship Id="rId16" Type="http://schemas.openxmlformats.org/officeDocument/2006/relationships/image" Target="../media/image13.png"/><Relationship Id="rId20" Type="http://schemas.openxmlformats.org/officeDocument/2006/relationships/image" Target="../media/image17.jpeg"/><Relationship Id="rId1" Type="http://schemas.openxmlformats.org/officeDocument/2006/relationships/tags" Target="../tags/tag1.xml"/><Relationship Id="rId6" Type="http://schemas.openxmlformats.org/officeDocument/2006/relationships/diagramData" Target="../diagrams/data1.xml"/><Relationship Id="rId11" Type="http://schemas.openxmlformats.org/officeDocument/2006/relationships/image" Target="../media/image8.png"/><Relationship Id="rId5" Type="http://schemas.openxmlformats.org/officeDocument/2006/relationships/notesSlide" Target="../notesSlides/notesSlide3.xml"/><Relationship Id="rId15" Type="http://schemas.openxmlformats.org/officeDocument/2006/relationships/image" Target="../media/image12.jpeg"/><Relationship Id="rId10" Type="http://schemas.microsoft.com/office/2007/relationships/diagramDrawing" Target="../diagrams/drawing1.xml"/><Relationship Id="rId19" Type="http://schemas.openxmlformats.org/officeDocument/2006/relationships/image" Target="../media/image16.png"/><Relationship Id="rId4" Type="http://schemas.openxmlformats.org/officeDocument/2006/relationships/slideLayout" Target="../slideLayouts/slideLayout73.xml"/><Relationship Id="rId9" Type="http://schemas.openxmlformats.org/officeDocument/2006/relationships/diagramColors" Target="../diagrams/colors1.xml"/><Relationship Id="rId14" Type="http://schemas.openxmlformats.org/officeDocument/2006/relationships/image" Target="../media/image11.png"/><Relationship Id="rId22"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4.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https://cdn-contenu.quebec.ca/cdn-contenu/adm/min/environnement/publications-adm/developpement-durable/aide-memoire-economie-circulaire-en.pdf" TargetMode="External"/><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hyperlink" Target="https://www.quebeccirculaire.org/en/index.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hyperlink" Target="http://www.recyc-quebec.gouv.qc.ca" TargetMode="External"/><Relationship Id="rId2" Type="http://schemas.openxmlformats.org/officeDocument/2006/relationships/hyperlink" Target="mailto:n.demers@recyc-quebec.gouv.qc.ca" TargetMode="External"/><Relationship Id="rId1" Type="http://schemas.openxmlformats.org/officeDocument/2006/relationships/slideLayout" Target="../slideLayouts/slideLayout44.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5CE537F-47A8-4A8D-ACCA-24835C6B9AE1}"/>
              </a:ext>
            </a:extLst>
          </p:cNvPr>
          <p:cNvSpPr>
            <a:spLocks noGrp="1"/>
          </p:cNvSpPr>
          <p:nvPr>
            <p:ph type="ctrTitle"/>
          </p:nvPr>
        </p:nvSpPr>
        <p:spPr>
          <a:xfrm>
            <a:off x="410755" y="1074778"/>
            <a:ext cx="4748408" cy="3240160"/>
          </a:xfrm>
        </p:spPr>
        <p:txBody>
          <a:bodyPr>
            <a:normAutofit fontScale="90000"/>
          </a:bodyPr>
          <a:lstStyle/>
          <a:p>
            <a:r>
              <a:rPr lang="fr-CA" dirty="0"/>
              <a:t>Extended Producer </a:t>
            </a:r>
            <a:r>
              <a:rPr lang="fr-CA" dirty="0" err="1"/>
              <a:t>Responsibility</a:t>
            </a:r>
            <a:r>
              <a:rPr lang="fr-CA" dirty="0"/>
              <a:t> and </a:t>
            </a:r>
            <a:r>
              <a:rPr lang="fr-CA" dirty="0" err="1"/>
              <a:t>Circular</a:t>
            </a:r>
            <a:r>
              <a:rPr lang="fr-CA" dirty="0"/>
              <a:t> Economy in Québec</a:t>
            </a:r>
            <a:endParaRPr lang="fr-FR" dirty="0"/>
          </a:p>
        </p:txBody>
      </p:sp>
      <p:sp>
        <p:nvSpPr>
          <p:cNvPr id="5" name="Text Placeholder 4">
            <a:extLst>
              <a:ext uri="{FF2B5EF4-FFF2-40B4-BE49-F238E27FC236}">
                <a16:creationId xmlns:a16="http://schemas.microsoft.com/office/drawing/2014/main" id="{50BECA02-E2D8-4AB2-ADE2-ADD7E87E0A8A}"/>
              </a:ext>
            </a:extLst>
          </p:cNvPr>
          <p:cNvSpPr>
            <a:spLocks noGrp="1"/>
          </p:cNvSpPr>
          <p:nvPr>
            <p:ph type="body" sz="quarter" idx="13"/>
          </p:nvPr>
        </p:nvSpPr>
        <p:spPr>
          <a:xfrm>
            <a:off x="410755" y="4392180"/>
            <a:ext cx="4748408" cy="365125"/>
          </a:xfrm>
        </p:spPr>
        <p:txBody>
          <a:bodyPr/>
          <a:lstStyle/>
          <a:p>
            <a:endParaRPr lang="fr-FR"/>
          </a:p>
        </p:txBody>
      </p:sp>
      <p:sp>
        <p:nvSpPr>
          <p:cNvPr id="4" name="Text Placeholder 3">
            <a:extLst>
              <a:ext uri="{FF2B5EF4-FFF2-40B4-BE49-F238E27FC236}">
                <a16:creationId xmlns:a16="http://schemas.microsoft.com/office/drawing/2014/main" id="{8D5D447C-E692-40A7-A83B-ED9A1B35CC79}"/>
              </a:ext>
            </a:extLst>
          </p:cNvPr>
          <p:cNvSpPr>
            <a:spLocks noGrp="1"/>
          </p:cNvSpPr>
          <p:nvPr>
            <p:ph type="body" sz="quarter" idx="14"/>
          </p:nvPr>
        </p:nvSpPr>
        <p:spPr>
          <a:xfrm>
            <a:off x="410951" y="4868903"/>
            <a:ext cx="4748212" cy="1211262"/>
          </a:xfrm>
        </p:spPr>
        <p:txBody>
          <a:bodyPr/>
          <a:lstStyle/>
          <a:p>
            <a:r>
              <a:rPr lang="fr-CA" b="1" dirty="0"/>
              <a:t>Nicolas Demers</a:t>
            </a:r>
            <a:br>
              <a:rPr lang="fr-CA" dirty="0"/>
            </a:br>
            <a:r>
              <a:rPr lang="en-US" dirty="0"/>
              <a:t>Environmental Advisor, EPR and Support Programs</a:t>
            </a:r>
          </a:p>
          <a:p>
            <a:r>
              <a:rPr lang="en-US" b="1" dirty="0"/>
              <a:t>RECYC-QUÉBEC</a:t>
            </a:r>
            <a:endParaRPr lang="fr-CA" b="1" dirty="0"/>
          </a:p>
        </p:txBody>
      </p:sp>
      <p:sp>
        <p:nvSpPr>
          <p:cNvPr id="29" name="Picture Placeholder 28">
            <a:extLst>
              <a:ext uri="{FF2B5EF4-FFF2-40B4-BE49-F238E27FC236}">
                <a16:creationId xmlns:a16="http://schemas.microsoft.com/office/drawing/2014/main" id="{2B16B0C0-2BE6-4A0E-AC9C-0B2E87B9DA73}"/>
              </a:ext>
            </a:extLst>
          </p:cNvPr>
          <p:cNvSpPr>
            <a:spLocks noGrp="1"/>
          </p:cNvSpPr>
          <p:nvPr>
            <p:ph type="pic" sz="quarter" idx="15"/>
          </p:nvPr>
        </p:nvSpPr>
        <p:spPr>
          <a:xfrm>
            <a:off x="410755" y="6080165"/>
            <a:ext cx="1654263" cy="529855"/>
          </a:xfrm>
        </p:spPr>
        <p:txBody>
          <a:bodyPr/>
          <a:lstStyle/>
          <a:p>
            <a:endParaRPr lang="fr-CA"/>
          </a:p>
        </p:txBody>
      </p:sp>
      <p:sp>
        <p:nvSpPr>
          <p:cNvPr id="30" name="Picture Placeholder 29">
            <a:extLst>
              <a:ext uri="{FF2B5EF4-FFF2-40B4-BE49-F238E27FC236}">
                <a16:creationId xmlns:a16="http://schemas.microsoft.com/office/drawing/2014/main" id="{D2741532-6180-4E73-85D4-C67DF58E384C}"/>
              </a:ext>
            </a:extLst>
          </p:cNvPr>
          <p:cNvSpPr>
            <a:spLocks noGrp="1"/>
          </p:cNvSpPr>
          <p:nvPr>
            <p:ph type="pic" sz="quarter" idx="16"/>
          </p:nvPr>
        </p:nvSpPr>
        <p:spPr>
          <a:xfrm>
            <a:off x="2576007" y="6080165"/>
            <a:ext cx="1654263" cy="529855"/>
          </a:xfrm>
        </p:spPr>
        <p:txBody>
          <a:bodyPr/>
          <a:lstStyle/>
          <a:p>
            <a:endParaRPr lang="fr-CA"/>
          </a:p>
        </p:txBody>
      </p:sp>
      <p:sp>
        <p:nvSpPr>
          <p:cNvPr id="6" name="Text Placeholder 2">
            <a:extLst>
              <a:ext uri="{FF2B5EF4-FFF2-40B4-BE49-F238E27FC236}">
                <a16:creationId xmlns:a16="http://schemas.microsoft.com/office/drawing/2014/main" id="{ED55129B-2E1D-CA41-AFDE-43FF71761DF8}"/>
              </a:ext>
            </a:extLst>
          </p:cNvPr>
          <p:cNvSpPr txBox="1">
            <a:spLocks/>
          </p:cNvSpPr>
          <p:nvPr/>
        </p:nvSpPr>
        <p:spPr>
          <a:xfrm>
            <a:off x="410755" y="333375"/>
            <a:ext cx="2884488" cy="4857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April 9th, 2026</a:t>
            </a:r>
          </a:p>
          <a:p>
            <a:r>
              <a:rPr lang="en-US" dirty="0"/>
              <a:t>Plastics Waste Forum</a:t>
            </a:r>
            <a:r>
              <a:rPr lang="fr-FR" sz="1400" dirty="0"/>
              <a:t>: The Next </a:t>
            </a:r>
            <a:r>
              <a:rPr lang="fr-FR" sz="1400" dirty="0" err="1"/>
              <a:t>Steps</a:t>
            </a:r>
            <a:r>
              <a:rPr lang="fr-FR" sz="1400" dirty="0"/>
              <a:t> </a:t>
            </a:r>
            <a:r>
              <a:rPr lang="fr-FR" sz="1400" dirty="0" err="1"/>
              <a:t>Forward</a:t>
            </a:r>
            <a:r>
              <a:rPr lang="fr-FR" sz="1400" dirty="0"/>
              <a:t> </a:t>
            </a:r>
            <a:endParaRPr lang="en-US" dirty="0"/>
          </a:p>
        </p:txBody>
      </p:sp>
      <p:pic>
        <p:nvPicPr>
          <p:cNvPr id="8" name="Espace réservé pour une image  7" descr="Une image contenant herbe, nuage, arbre, plein air&#10;&#10;Description générée automatiquement">
            <a:extLst>
              <a:ext uri="{FF2B5EF4-FFF2-40B4-BE49-F238E27FC236}">
                <a16:creationId xmlns:a16="http://schemas.microsoft.com/office/drawing/2014/main" id="{D7AC0204-A543-E422-ADE7-5538138D98BB}"/>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980" r="10980"/>
          <a:stretch>
            <a:fillRect/>
          </a:stretch>
        </p:blipFill>
        <p:spPr/>
      </p:pic>
    </p:spTree>
    <p:extLst>
      <p:ext uri="{BB962C8B-B14F-4D97-AF65-F5344CB8AC3E}">
        <p14:creationId xmlns:p14="http://schemas.microsoft.com/office/powerpoint/2010/main" val="1289303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26C5-41C4-498A-BF16-CF85CAF9AB90}"/>
              </a:ext>
            </a:extLst>
          </p:cNvPr>
          <p:cNvSpPr>
            <a:spLocks noGrp="1"/>
          </p:cNvSpPr>
          <p:nvPr>
            <p:ph type="ctrTitle"/>
          </p:nvPr>
        </p:nvSpPr>
        <p:spPr>
          <a:xfrm>
            <a:off x="352302" y="3429000"/>
            <a:ext cx="5086349" cy="3427231"/>
          </a:xfrm>
        </p:spPr>
        <p:txBody>
          <a:bodyPr/>
          <a:lstStyle/>
          <a:p>
            <a:r>
              <a:rPr lang="fr-FR"/>
              <a:t>Content Plan</a:t>
            </a:r>
          </a:p>
        </p:txBody>
      </p:sp>
      <p:sp>
        <p:nvSpPr>
          <p:cNvPr id="3" name="Text Placeholder 2">
            <a:extLst>
              <a:ext uri="{FF2B5EF4-FFF2-40B4-BE49-F238E27FC236}">
                <a16:creationId xmlns:a16="http://schemas.microsoft.com/office/drawing/2014/main" id="{D001A09F-2A94-47EA-8BCD-AE98AACE86C1}"/>
              </a:ext>
            </a:extLst>
          </p:cNvPr>
          <p:cNvSpPr>
            <a:spLocks noGrp="1"/>
          </p:cNvSpPr>
          <p:nvPr>
            <p:ph type="body" sz="quarter" idx="13"/>
          </p:nvPr>
        </p:nvSpPr>
        <p:spPr>
          <a:xfrm>
            <a:off x="6265650" y="298301"/>
            <a:ext cx="5842207" cy="6404859"/>
          </a:xfrm>
        </p:spPr>
        <p:txBody>
          <a:bodyPr>
            <a:normAutofit fontScale="77500" lnSpcReduction="20000"/>
          </a:bodyPr>
          <a:lstStyle/>
          <a:p>
            <a:pPr>
              <a:lnSpc>
                <a:spcPct val="120000"/>
              </a:lnSpc>
            </a:pPr>
            <a:r>
              <a:rPr lang="fr-FR" dirty="0" err="1"/>
              <a:t>Overview</a:t>
            </a:r>
            <a:r>
              <a:rPr lang="fr-FR" dirty="0"/>
              <a:t> – RECYC-QUÉBEC</a:t>
            </a:r>
          </a:p>
          <a:p>
            <a:pPr marL="914400" lvl="1" indent="-457200">
              <a:lnSpc>
                <a:spcPct val="120000"/>
              </a:lnSpc>
              <a:buFont typeface="Arial" panose="020B0604020202020204" pitchFamily="34" charset="0"/>
              <a:buChar char="•"/>
            </a:pPr>
            <a:r>
              <a:rPr lang="fr-FR" sz="3100" dirty="0" err="1"/>
              <a:t>Roles</a:t>
            </a:r>
            <a:r>
              <a:rPr lang="fr-FR" sz="3100" dirty="0"/>
              <a:t> and </a:t>
            </a:r>
            <a:r>
              <a:rPr lang="fr-FR" sz="3100" dirty="0" err="1"/>
              <a:t>responsibilities</a:t>
            </a:r>
            <a:endParaRPr lang="fr-FR" dirty="0"/>
          </a:p>
          <a:p>
            <a:pPr>
              <a:lnSpc>
                <a:spcPct val="120000"/>
              </a:lnSpc>
            </a:pPr>
            <a:r>
              <a:rPr lang="fr-FR" dirty="0"/>
              <a:t>Timeline and application of EPR in Québec</a:t>
            </a:r>
          </a:p>
          <a:p>
            <a:pPr marL="914400" lvl="1" indent="-457200">
              <a:lnSpc>
                <a:spcPct val="120000"/>
              </a:lnSpc>
              <a:buFont typeface="Arial" panose="020B0604020202020204" pitchFamily="34" charset="0"/>
              <a:buChar char="•"/>
            </a:pPr>
            <a:r>
              <a:rPr lang="fr-FR" dirty="0"/>
              <a:t>Stakeholders</a:t>
            </a:r>
          </a:p>
          <a:p>
            <a:pPr marL="914400" lvl="1" indent="-457200">
              <a:lnSpc>
                <a:spcPct val="120000"/>
              </a:lnSpc>
              <a:buFont typeface="Arial" panose="020B0604020202020204" pitchFamily="34" charset="0"/>
              <a:buChar char="•"/>
            </a:pPr>
            <a:r>
              <a:rPr lang="fr-FR" dirty="0" err="1"/>
              <a:t>Targeted</a:t>
            </a:r>
            <a:r>
              <a:rPr lang="fr-FR" dirty="0"/>
              <a:t> </a:t>
            </a:r>
            <a:r>
              <a:rPr lang="fr-FR" dirty="0" err="1"/>
              <a:t>Products</a:t>
            </a:r>
            <a:r>
              <a:rPr lang="fr-FR" dirty="0"/>
              <a:t> and Active programs</a:t>
            </a:r>
          </a:p>
          <a:p>
            <a:pPr marL="914400" lvl="1" indent="-457200">
              <a:lnSpc>
                <a:spcPct val="120000"/>
              </a:lnSpc>
              <a:buFont typeface="Arial" panose="020B0604020202020204" pitchFamily="34" charset="0"/>
              <a:buChar char="•"/>
            </a:pPr>
            <a:r>
              <a:rPr lang="fr-FR" dirty="0"/>
              <a:t>Key Obligations</a:t>
            </a:r>
          </a:p>
          <a:p>
            <a:pPr>
              <a:lnSpc>
                <a:spcPct val="120000"/>
              </a:lnSpc>
            </a:pPr>
            <a:r>
              <a:rPr lang="fr-FR" dirty="0" err="1"/>
              <a:t>Circular</a:t>
            </a:r>
            <a:r>
              <a:rPr lang="fr-FR" dirty="0"/>
              <a:t> Economy </a:t>
            </a:r>
          </a:p>
          <a:p>
            <a:pPr marL="914400" lvl="1" indent="-457200">
              <a:lnSpc>
                <a:spcPct val="120000"/>
              </a:lnSpc>
              <a:buFont typeface="Arial" panose="020B0604020202020204" pitchFamily="34" charset="0"/>
              <a:buChar char="•"/>
            </a:pPr>
            <a:r>
              <a:rPr lang="fr-FR" dirty="0"/>
              <a:t>Intersection of EPR and </a:t>
            </a:r>
            <a:r>
              <a:rPr lang="fr-FR" dirty="0" err="1"/>
              <a:t>Circular</a:t>
            </a:r>
            <a:r>
              <a:rPr lang="fr-FR" dirty="0"/>
              <a:t> Economy in Plastic Waste </a:t>
            </a:r>
            <a:r>
              <a:rPr lang="fr-FR" dirty="0" err="1"/>
              <a:t>policy</a:t>
            </a:r>
            <a:endParaRPr lang="fr-FR" dirty="0"/>
          </a:p>
          <a:p>
            <a:pPr marL="914400" lvl="1" indent="-457200">
              <a:lnSpc>
                <a:spcPct val="120000"/>
              </a:lnSpc>
              <a:buFont typeface="Arial" panose="020B0604020202020204" pitchFamily="34" charset="0"/>
              <a:buChar char="•"/>
            </a:pPr>
            <a:r>
              <a:rPr lang="fr-FR" dirty="0" err="1"/>
              <a:t>Recent</a:t>
            </a:r>
            <a:r>
              <a:rPr lang="fr-FR" dirty="0"/>
              <a:t> </a:t>
            </a:r>
            <a:r>
              <a:rPr lang="fr-FR" dirty="0" err="1"/>
              <a:t>Developments</a:t>
            </a:r>
            <a:r>
              <a:rPr lang="fr-FR" dirty="0"/>
              <a:t> in the Québec </a:t>
            </a:r>
            <a:r>
              <a:rPr lang="fr-FR" dirty="0" err="1"/>
              <a:t>Circular</a:t>
            </a:r>
            <a:r>
              <a:rPr lang="fr-FR" dirty="0"/>
              <a:t> Economy Framework</a:t>
            </a:r>
          </a:p>
          <a:p>
            <a:pPr>
              <a:lnSpc>
                <a:spcPct val="120000"/>
              </a:lnSpc>
            </a:pPr>
            <a:r>
              <a:rPr lang="fr-FR" dirty="0"/>
              <a:t>Challenges and </a:t>
            </a:r>
            <a:r>
              <a:rPr lang="fr-FR" dirty="0" err="1"/>
              <a:t>Opportunities</a:t>
            </a:r>
            <a:endParaRPr lang="fr-FR" dirty="0"/>
          </a:p>
          <a:p>
            <a:pPr>
              <a:lnSpc>
                <a:spcPct val="120000"/>
              </a:lnSpc>
            </a:pPr>
            <a:r>
              <a:rPr lang="fr-FR" dirty="0"/>
              <a:t>Next </a:t>
            </a:r>
            <a:r>
              <a:rPr lang="fr-FR" dirty="0" err="1"/>
              <a:t>Steps</a:t>
            </a:r>
            <a:endParaRPr lang="fr-FR" dirty="0"/>
          </a:p>
        </p:txBody>
      </p:sp>
      <p:sp>
        <p:nvSpPr>
          <p:cNvPr id="4" name="Espace réservé du numéro de diapositive 3">
            <a:extLst>
              <a:ext uri="{FF2B5EF4-FFF2-40B4-BE49-F238E27FC236}">
                <a16:creationId xmlns:a16="http://schemas.microsoft.com/office/drawing/2014/main" id="{03CD322E-8759-9548-8F1E-88116BB798E6}"/>
              </a:ext>
            </a:extLst>
          </p:cNvPr>
          <p:cNvSpPr>
            <a:spLocks noGrp="1"/>
          </p:cNvSpPr>
          <p:nvPr>
            <p:ph type="sldNum" sz="quarter" idx="4"/>
          </p:nvPr>
        </p:nvSpPr>
        <p:spPr/>
        <p:txBody>
          <a:bodyPr/>
          <a:lstStyle/>
          <a:p>
            <a:fld id="{336A302A-F574-494B-8C12-DE121E77BEF9}" type="slidenum">
              <a:rPr lang="fr-FR" smtClean="0"/>
              <a:pPr/>
              <a:t>2</a:t>
            </a:fld>
            <a:endParaRPr lang="fr-FR" dirty="0"/>
          </a:p>
        </p:txBody>
      </p:sp>
    </p:spTree>
    <p:extLst>
      <p:ext uri="{BB962C8B-B14F-4D97-AF65-F5344CB8AC3E}">
        <p14:creationId xmlns:p14="http://schemas.microsoft.com/office/powerpoint/2010/main" val="47223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a:extLst>
              <a:ext uri="{FF2B5EF4-FFF2-40B4-BE49-F238E27FC236}">
                <a16:creationId xmlns:a16="http://schemas.microsoft.com/office/drawing/2014/main" id="{ADA27FE7-3646-5047-BB3F-1F5A209D45CA}"/>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t="633" b="633"/>
          <a:stretch>
            <a:fillRect/>
          </a:stretch>
        </p:blipFill>
        <p:spPr/>
      </p:pic>
      <p:sp>
        <p:nvSpPr>
          <p:cNvPr id="3" name="Espace réservé du texte 2">
            <a:extLst>
              <a:ext uri="{FF2B5EF4-FFF2-40B4-BE49-F238E27FC236}">
                <a16:creationId xmlns:a16="http://schemas.microsoft.com/office/drawing/2014/main" id="{FB57BDA7-B1FD-7A4A-816B-3CD12275F77F}"/>
              </a:ext>
            </a:extLst>
          </p:cNvPr>
          <p:cNvSpPr>
            <a:spLocks noGrp="1"/>
          </p:cNvSpPr>
          <p:nvPr>
            <p:ph type="body" sz="quarter" idx="10"/>
          </p:nvPr>
        </p:nvSpPr>
        <p:spPr>
          <a:xfrm>
            <a:off x="1763204" y="2230467"/>
            <a:ext cx="8665591" cy="2841625"/>
          </a:xfrm>
        </p:spPr>
        <p:txBody>
          <a:bodyPr/>
          <a:lstStyle/>
          <a:p>
            <a:r>
              <a:rPr lang="fr-CA" dirty="0" err="1"/>
              <a:t>Roles</a:t>
            </a:r>
            <a:r>
              <a:rPr lang="fr-CA" dirty="0"/>
              <a:t> and </a:t>
            </a:r>
            <a:r>
              <a:rPr lang="fr-CA" dirty="0" err="1"/>
              <a:t>Responsibilities</a:t>
            </a:r>
            <a:endParaRPr lang="fr-CA" dirty="0"/>
          </a:p>
          <a:p>
            <a:endParaRPr lang="fr-CA" dirty="0"/>
          </a:p>
          <a:p>
            <a:pPr algn="l"/>
            <a:r>
              <a:rPr lang="en-US" sz="2800" b="0" dirty="0"/>
              <a:t>Mission: Encourage Quebec to reduce, reuse, recycle and recover residual materials from a circular economy perspective to fight against climate change.</a:t>
            </a:r>
          </a:p>
          <a:p>
            <a:pPr algn="l"/>
            <a:endParaRPr lang="en-US" sz="2800" dirty="0"/>
          </a:p>
          <a:p>
            <a:pPr algn="l"/>
            <a:r>
              <a:rPr lang="en-US" sz="2800" b="0" dirty="0"/>
              <a:t>Specific relevant responsibilities: </a:t>
            </a:r>
          </a:p>
          <a:p>
            <a:pPr algn="l"/>
            <a:r>
              <a:rPr lang="en-US" sz="2800" b="0" dirty="0"/>
              <a:t>	- Recognition, monitoring and reporting of 	PROs and individual programs under EPR</a:t>
            </a:r>
          </a:p>
          <a:p>
            <a:pPr algn="l"/>
            <a:r>
              <a:rPr lang="en-US" sz="2800" b="0" dirty="0"/>
              <a:t>	- Promote circular economy practices with 	research, counseling or financial programs</a:t>
            </a:r>
            <a:endParaRPr lang="fr-CA" b="0" dirty="0"/>
          </a:p>
          <a:p>
            <a:endParaRPr lang="fr-FR" dirty="0"/>
          </a:p>
        </p:txBody>
      </p:sp>
      <p:sp>
        <p:nvSpPr>
          <p:cNvPr id="5" name="Slide Number Placeholder 5">
            <a:extLst>
              <a:ext uri="{FF2B5EF4-FFF2-40B4-BE49-F238E27FC236}">
                <a16:creationId xmlns:a16="http://schemas.microsoft.com/office/drawing/2014/main" id="{A175A536-B454-2C64-2843-9AA046D51CE9}"/>
              </a:ext>
            </a:extLst>
          </p:cNvPr>
          <p:cNvSpPr>
            <a:spLocks noGrp="1"/>
          </p:cNvSpPr>
          <p:nvPr>
            <p:ph type="sldNum" sz="quarter" idx="4"/>
          </p:nvPr>
        </p:nvSpPr>
        <p:spPr>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3</a:t>
            </a:fld>
            <a:endParaRPr lang="fr-FR"/>
          </a:p>
        </p:txBody>
      </p:sp>
      <p:pic>
        <p:nvPicPr>
          <p:cNvPr id="10" name="Image 9">
            <a:extLst>
              <a:ext uri="{FF2B5EF4-FFF2-40B4-BE49-F238E27FC236}">
                <a16:creationId xmlns:a16="http://schemas.microsoft.com/office/drawing/2014/main" id="{E2FEC8E0-4124-0B4E-94F5-E90937BFFC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5318" y="6034590"/>
            <a:ext cx="1799018" cy="603670"/>
          </a:xfrm>
          <a:prstGeom prst="rect">
            <a:avLst/>
          </a:prstGeom>
        </p:spPr>
      </p:pic>
    </p:spTree>
    <p:extLst>
      <p:ext uri="{BB962C8B-B14F-4D97-AF65-F5344CB8AC3E}">
        <p14:creationId xmlns:p14="http://schemas.microsoft.com/office/powerpoint/2010/main" val="136316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6B9732E7-09F9-4545-A540-614A4ABF25AC}"/>
              </a:ext>
            </a:extLst>
          </p:cNvPr>
          <p:cNvGraphicFramePr>
            <a:graphicFrameLocks noGrp="1"/>
          </p:cNvGraphicFramePr>
          <p:nvPr>
            <p:ph type="tbl" sz="quarter" idx="24"/>
            <p:extLst>
              <p:ext uri="{D42A27DB-BD31-4B8C-83A1-F6EECF244321}">
                <p14:modId xmlns:p14="http://schemas.microsoft.com/office/powerpoint/2010/main" val="1145497061"/>
              </p:ext>
            </p:extLst>
          </p:nvPr>
        </p:nvGraphicFramePr>
        <p:xfrm>
          <a:off x="358815" y="225928"/>
          <a:ext cx="11461710" cy="5785382"/>
        </p:xfrm>
        <a:graphic>
          <a:graphicData uri="http://schemas.openxmlformats.org/drawingml/2006/table">
            <a:tbl>
              <a:tblPr firstRow="1" bandRow="1">
                <a:tableStyleId>{5C22544A-7EE6-4342-B048-85BDC9FD1C3A}</a:tableStyleId>
              </a:tblPr>
              <a:tblGrid>
                <a:gridCol w="11461710">
                  <a:extLst>
                    <a:ext uri="{9D8B030D-6E8A-4147-A177-3AD203B41FA5}">
                      <a16:colId xmlns:a16="http://schemas.microsoft.com/office/drawing/2014/main" val="1990418966"/>
                    </a:ext>
                  </a:extLst>
                </a:gridCol>
              </a:tblGrid>
              <a:tr h="721803">
                <a:tc>
                  <a:txBody>
                    <a:bodyPr/>
                    <a:lstStyle/>
                    <a:p>
                      <a:pPr algn="l"/>
                      <a:r>
                        <a:rPr lang="fr-FR" sz="2400" b="1" dirty="0">
                          <a:solidFill>
                            <a:schemeClr val="tx1"/>
                          </a:solidFill>
                        </a:rPr>
                        <a:t>Stakeholders</a:t>
                      </a:r>
                    </a:p>
                  </a:txBody>
                  <a:tcPr marL="103584" marR="103584" marT="51792" marB="51792"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90644977"/>
                  </a:ext>
                </a:extLst>
              </a:tr>
              <a:tr h="6526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Businesses subject to the EPR Regulations</a:t>
                      </a:r>
                      <a:endParaRPr lang="fr-FR" sz="2000" b="1" dirty="0">
                        <a:solidFill>
                          <a:schemeClr val="tx1"/>
                        </a:solidFill>
                      </a:endParaRPr>
                    </a:p>
                  </a:txBody>
                  <a:tcPr marL="103584" marR="103584" marT="51792" marB="51792">
                    <a:lnL w="12700" cmpd="sng">
                      <a:noFill/>
                    </a:lnL>
                    <a:lnR w="12700" cmpd="sng">
                      <a:noFill/>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7DB8B"/>
                    </a:solidFill>
                  </a:tcPr>
                </a:tc>
                <a:extLst>
                  <a:ext uri="{0D108BD9-81ED-4DB2-BD59-A6C34878D82A}">
                    <a16:rowId xmlns:a16="http://schemas.microsoft.com/office/drawing/2014/main" val="173546913"/>
                  </a:ext>
                </a:extLst>
              </a:tr>
              <a:tr h="1281681">
                <a:tc>
                  <a:txBody>
                    <a:bodyPr/>
                    <a:lstStyle/>
                    <a:p>
                      <a:pPr marL="342900" lvl="0" indent="-342900">
                        <a:spcBef>
                          <a:spcPts val="50"/>
                        </a:spcBef>
                        <a:buFont typeface="Symbol" panose="05050102010706020507" pitchFamily="18" charset="2"/>
                        <a:buChar char=""/>
                      </a:pPr>
                      <a:r>
                        <a:rPr lang="en-US" sz="1800" b="1" dirty="0">
                          <a:effectLst/>
                          <a:latin typeface="Arial" panose="020B0604020202020204" pitchFamily="34" charset="0"/>
                          <a:ea typeface="Arial" panose="020B0604020202020204" pitchFamily="34" charset="0"/>
                        </a:rPr>
                        <a:t>Trademark owners or users with an establishment in Québec </a:t>
                      </a:r>
                      <a:r>
                        <a:rPr lang="en-US" sz="1800" b="0" dirty="0">
                          <a:effectLst/>
                          <a:latin typeface="Arial" panose="020B0604020202020204" pitchFamily="34" charset="0"/>
                          <a:ea typeface="Arial" panose="020B0604020202020204" pitchFamily="34" charset="0"/>
                        </a:rPr>
                        <a:t>(manufacturers, producers, retailers, depending on the supply chain)</a:t>
                      </a:r>
                      <a:r>
                        <a:rPr lang="en-US" sz="1800" b="1" dirty="0">
                          <a:effectLst/>
                          <a:latin typeface="Arial" panose="020B0604020202020204" pitchFamily="34" charset="0"/>
                          <a:ea typeface="Arial" panose="020B0604020202020204" pitchFamily="34" charset="0"/>
                        </a:rPr>
                        <a:t>
First suppliers or marketers in Québec</a:t>
                      </a:r>
                      <a:r>
                        <a:rPr lang="en-US" sz="1800" b="0" dirty="0">
                          <a:effectLst/>
                          <a:latin typeface="Arial" panose="020B0604020202020204" pitchFamily="34" charset="0"/>
                          <a:ea typeface="Arial" panose="020B0604020202020204" pitchFamily="34" charset="0"/>
                        </a:rPr>
                        <a:t>, if the manufacturer is not in Québec</a:t>
                      </a:r>
                      <a:r>
                        <a:rPr lang="en-US" sz="1800" b="1" dirty="0">
                          <a:effectLst/>
                          <a:latin typeface="Arial" panose="020B0604020202020204" pitchFamily="34" charset="0"/>
                          <a:ea typeface="Arial" panose="020B0604020202020204" pitchFamily="34" charset="0"/>
                        </a:rPr>
                        <a:t>
Businesses outside Québec and transactional websites</a:t>
                      </a:r>
                      <a:r>
                        <a:rPr lang="en-US" sz="1800" b="0" dirty="0">
                          <a:effectLst/>
                          <a:latin typeface="Arial" panose="020B0604020202020204" pitchFamily="34" charset="0"/>
                          <a:ea typeface="Arial" panose="020B0604020202020204" pitchFamily="34" charset="0"/>
                        </a:rPr>
                        <a:t>, in certain cases (see the Regulation)</a:t>
                      </a:r>
                      <a:endParaRPr lang="fr-CA" sz="1600" b="0" dirty="0">
                        <a:effectLst/>
                        <a:latin typeface="Arial" panose="020B0604020202020204" pitchFamily="34" charset="0"/>
                        <a:ea typeface="Arial" panose="020B0604020202020204" pitchFamily="34" charset="0"/>
                      </a:endParaRPr>
                    </a:p>
                  </a:txBody>
                  <a:tcPr marL="103584" marR="103584" marT="51792" marB="51792">
                    <a:lnL w="12700" cmpd="sng">
                      <a:noFill/>
                    </a:lnL>
                    <a:lnR w="12700" cmpd="sng">
                      <a:noFill/>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1266609"/>
                  </a:ext>
                </a:extLst>
              </a:tr>
              <a:tr h="652684">
                <a:tc>
                  <a:txBody>
                    <a:bodyPr/>
                    <a:lstStyle/>
                    <a:p>
                      <a:pPr algn="l"/>
                      <a:r>
                        <a:rPr lang="en-US" sz="2000" b="1" dirty="0">
                          <a:solidFill>
                            <a:schemeClr val="tx1"/>
                          </a:solidFill>
                        </a:rPr>
                        <a:t>Management organizations and programs recognized by RECYC-QUÉBEC in 2026</a:t>
                      </a:r>
                      <a:endParaRPr lang="fr-FR" sz="2000" b="1" dirty="0">
                        <a:solidFill>
                          <a:schemeClr val="tx1"/>
                        </a:solidFill>
                      </a:endParaRPr>
                    </a:p>
                  </a:txBody>
                  <a:tcPr marL="103584" marR="103584" marT="51792" marB="51792">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7DB8B"/>
                    </a:solidFill>
                  </a:tcPr>
                </a:tc>
                <a:extLst>
                  <a:ext uri="{0D108BD9-81ED-4DB2-BD59-A6C34878D82A}">
                    <a16:rowId xmlns:a16="http://schemas.microsoft.com/office/drawing/2014/main" val="1507251036"/>
                  </a:ext>
                </a:extLst>
              </a:tr>
              <a:tr h="716351">
                <a:tc>
                  <a:txBody>
                    <a:bodyPr/>
                    <a:lstStyle/>
                    <a:p>
                      <a:pPr algn="l"/>
                      <a:r>
                        <a:rPr lang="en-US" sz="1800" b="1" dirty="0">
                          <a:solidFill>
                            <a:schemeClr val="tx1"/>
                          </a:solidFill>
                        </a:rPr>
                        <a:t>10 Producer Responsibility Organizations (PROs), 2 Designated Management Bodies (DMBs) and a handful of individual programs</a:t>
                      </a:r>
                      <a:r>
                        <a:rPr lang="en-US" sz="1800" b="0" dirty="0">
                          <a:solidFill>
                            <a:schemeClr val="tx1"/>
                          </a:solidFill>
                        </a:rPr>
                        <a:t>, enabling the thousands of subjected businesses to fulfill their obligations to recover and reclaim products in Québec.</a:t>
                      </a:r>
                      <a:endParaRPr lang="fr-FR" sz="1800" b="0" dirty="0">
                        <a:solidFill>
                          <a:schemeClr val="tx1"/>
                        </a:solidFill>
                      </a:endParaRPr>
                    </a:p>
                  </a:txBody>
                  <a:tcPr marL="103584" marR="103584" marT="51792" marB="51792">
                    <a:lnL w="12700" cmpd="sng">
                      <a:noFill/>
                    </a:lnL>
                    <a:lnR w="12700" cmpd="sng">
                      <a:noFill/>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3598600"/>
                  </a:ext>
                </a:extLst>
              </a:tr>
              <a:tr h="532343">
                <a:tc>
                  <a:txBody>
                    <a:bodyPr/>
                    <a:lstStyle/>
                    <a:p>
                      <a:pPr algn="l"/>
                      <a:r>
                        <a:rPr lang="en-US" sz="2000" b="1">
                          <a:solidFill>
                            <a:schemeClr val="tx1"/>
                          </a:solidFill>
                        </a:rPr>
                        <a:t>Service providers of recognized programs</a:t>
                      </a:r>
                      <a:endParaRPr lang="fr-FR" sz="2000" b="1">
                        <a:solidFill>
                          <a:schemeClr val="tx1"/>
                        </a:solidFill>
                      </a:endParaRPr>
                    </a:p>
                  </a:txBody>
                  <a:tcPr marL="103584" marR="103584" marT="51792" marB="51792">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7DB8B"/>
                    </a:solidFill>
                  </a:tcPr>
                </a:tc>
                <a:extLst>
                  <a:ext uri="{0D108BD9-81ED-4DB2-BD59-A6C34878D82A}">
                    <a16:rowId xmlns:a16="http://schemas.microsoft.com/office/drawing/2014/main" val="3597499675"/>
                  </a:ext>
                </a:extLst>
              </a:tr>
              <a:tr h="1017643">
                <a:tc>
                  <a:txBody>
                    <a:bodyPr/>
                    <a:lstStyle/>
                    <a:p>
                      <a:pPr algn="l"/>
                      <a:r>
                        <a:rPr lang="en-US" sz="1800" b="1" dirty="0">
                          <a:solidFill>
                            <a:schemeClr val="tx1"/>
                          </a:solidFill>
                        </a:rPr>
                        <a:t>For each product category, recovery programs rely on the participation of a network of service providers for the collection, transportation, safe handling and reclamation of materials</a:t>
                      </a:r>
                      <a:r>
                        <a:rPr lang="en-US" sz="1800" b="0" dirty="0">
                          <a:solidFill>
                            <a:schemeClr val="tx1"/>
                          </a:solidFill>
                        </a:rPr>
                        <a:t>. These businesses may also be members of the programs if they are subject to the Regulations.</a:t>
                      </a:r>
                      <a:endParaRPr lang="fr-FR" sz="1800" b="0" dirty="0">
                        <a:solidFill>
                          <a:schemeClr val="tx1"/>
                        </a:solidFill>
                      </a:endParaRPr>
                    </a:p>
                  </a:txBody>
                  <a:tcPr marL="103584" marR="103584" marT="51792" marB="51792">
                    <a:lnL w="12700" cmpd="sng">
                      <a:noFill/>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1060418"/>
                  </a:ext>
                </a:extLst>
              </a:tr>
            </a:tbl>
          </a:graphicData>
        </a:graphic>
      </p:graphicFrame>
      <p:sp>
        <p:nvSpPr>
          <p:cNvPr id="2" name="Espace réservé du numéro de diapositive 1">
            <a:extLst>
              <a:ext uri="{FF2B5EF4-FFF2-40B4-BE49-F238E27FC236}">
                <a16:creationId xmlns:a16="http://schemas.microsoft.com/office/drawing/2014/main" id="{FDF9FBB6-586E-1C43-817F-83D2FB96BB77}"/>
              </a:ext>
            </a:extLst>
          </p:cNvPr>
          <p:cNvSpPr>
            <a:spLocks noGrp="1"/>
          </p:cNvSpPr>
          <p:nvPr>
            <p:ph type="sldNum" sz="quarter" idx="25"/>
          </p:nvPr>
        </p:nvSpPr>
        <p:spPr/>
        <p:txBody>
          <a:bodyPr/>
          <a:lstStyle/>
          <a:p>
            <a:fld id="{336A302A-F574-494B-8C12-DE121E77BEF9}" type="slidenum">
              <a:rPr lang="fr-FR" smtClean="0"/>
              <a:pPr/>
              <a:t>4</a:t>
            </a:fld>
            <a:endParaRPr lang="fr-FR"/>
          </a:p>
        </p:txBody>
      </p:sp>
      <p:sp>
        <p:nvSpPr>
          <p:cNvPr id="10" name="Espace réservé du texte 12">
            <a:extLst>
              <a:ext uri="{FF2B5EF4-FFF2-40B4-BE49-F238E27FC236}">
                <a16:creationId xmlns:a16="http://schemas.microsoft.com/office/drawing/2014/main" id="{65616B90-30D7-4A7E-B90F-3F2DE674465B}"/>
              </a:ext>
            </a:extLst>
          </p:cNvPr>
          <p:cNvSpPr txBox="1">
            <a:spLocks/>
          </p:cNvSpPr>
          <p:nvPr/>
        </p:nvSpPr>
        <p:spPr>
          <a:xfrm>
            <a:off x="371475" y="348999"/>
            <a:ext cx="2884488" cy="485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fr-FR" sz="1000" b="1"/>
          </a:p>
        </p:txBody>
      </p:sp>
    </p:spTree>
    <p:extLst>
      <p:ext uri="{BB962C8B-B14F-4D97-AF65-F5344CB8AC3E}">
        <p14:creationId xmlns:p14="http://schemas.microsoft.com/office/powerpoint/2010/main" val="3413329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6B9732E7-09F9-4545-A540-614A4ABF25AC}"/>
              </a:ext>
            </a:extLst>
          </p:cNvPr>
          <p:cNvGraphicFramePr>
            <a:graphicFrameLocks noGrp="1"/>
          </p:cNvGraphicFramePr>
          <p:nvPr>
            <p:ph type="tbl" sz="quarter" idx="24"/>
            <p:extLst>
              <p:ext uri="{D42A27DB-BD31-4B8C-83A1-F6EECF244321}">
                <p14:modId xmlns:p14="http://schemas.microsoft.com/office/powerpoint/2010/main" val="1723958062"/>
              </p:ext>
            </p:extLst>
          </p:nvPr>
        </p:nvGraphicFramePr>
        <p:xfrm>
          <a:off x="334961" y="160615"/>
          <a:ext cx="11485564" cy="5968796"/>
        </p:xfrm>
        <a:graphic>
          <a:graphicData uri="http://schemas.openxmlformats.org/drawingml/2006/table">
            <a:tbl>
              <a:tblPr firstRow="1" bandRow="1">
                <a:tableStyleId>{5C22544A-7EE6-4342-B048-85BDC9FD1C3A}</a:tableStyleId>
              </a:tblPr>
              <a:tblGrid>
                <a:gridCol w="11485564">
                  <a:extLst>
                    <a:ext uri="{9D8B030D-6E8A-4147-A177-3AD203B41FA5}">
                      <a16:colId xmlns:a16="http://schemas.microsoft.com/office/drawing/2014/main" val="1990418966"/>
                    </a:ext>
                  </a:extLst>
                </a:gridCol>
              </a:tblGrid>
              <a:tr h="775508">
                <a:tc>
                  <a:txBody>
                    <a:bodyPr/>
                    <a:lstStyle/>
                    <a:p>
                      <a:pPr algn="l"/>
                      <a:r>
                        <a:rPr lang="fr-FR" sz="2400" b="1" dirty="0">
                          <a:solidFill>
                            <a:schemeClr val="tx1"/>
                          </a:solidFill>
                        </a:rPr>
                        <a:t>Stakeholders (</a:t>
                      </a:r>
                      <a:r>
                        <a:rPr lang="fr-FR" sz="2400" b="1" dirty="0" err="1">
                          <a:solidFill>
                            <a:schemeClr val="tx1"/>
                          </a:solidFill>
                        </a:rPr>
                        <a:t>continued</a:t>
                      </a:r>
                      <a:r>
                        <a:rPr lang="fr-FR" sz="2400" b="1" dirty="0">
                          <a:solidFill>
                            <a:schemeClr val="tx1"/>
                          </a:solidFill>
                        </a:rPr>
                        <a:t>)</a:t>
                      </a:r>
                    </a:p>
                  </a:txBody>
                  <a:tcPr marL="103584" marR="103584" marT="51792" marB="51792" anchor="ct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90644977"/>
                  </a:ext>
                </a:extLst>
              </a:tr>
              <a:tr h="530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chemeClr val="tx1"/>
                          </a:solidFill>
                        </a:rPr>
                        <a:t>The network of drop-off points</a:t>
                      </a:r>
                      <a:endParaRPr lang="fr-FR" sz="2000" b="1">
                        <a:solidFill>
                          <a:schemeClr val="tx1"/>
                        </a:solidFill>
                      </a:endParaRPr>
                    </a:p>
                  </a:txBody>
                  <a:tcPr marL="103584" marR="103584" marT="51792" marB="51792">
                    <a:lnL w="12700" cmpd="sng">
                      <a:noFill/>
                    </a:lnL>
                    <a:lnR w="12700" cmpd="sng">
                      <a:noFill/>
                    </a:lnR>
                    <a:lnT w="381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7DB8B"/>
                    </a:solidFill>
                  </a:tcPr>
                </a:tc>
                <a:extLst>
                  <a:ext uri="{0D108BD9-81ED-4DB2-BD59-A6C34878D82A}">
                    <a16:rowId xmlns:a16="http://schemas.microsoft.com/office/drawing/2014/main" val="173546913"/>
                  </a:ext>
                </a:extLst>
              </a:tr>
              <a:tr h="1430869">
                <a:tc>
                  <a:txBody>
                    <a:bodyPr/>
                    <a:lstStyle/>
                    <a:p>
                      <a:pPr algn="l"/>
                      <a:r>
                        <a:rPr lang="en-US" sz="1800" b="1" dirty="0">
                          <a:solidFill>
                            <a:schemeClr val="tx1"/>
                          </a:solidFill>
                        </a:rPr>
                        <a:t>The 3 EPR Regulations require different types of recovery infrastructure, either through direct collection or via a minimum number of drop-off points on Quebec territory </a:t>
                      </a:r>
                      <a:r>
                        <a:rPr lang="en-US" sz="1800" b="0" dirty="0">
                          <a:solidFill>
                            <a:schemeClr val="tx1"/>
                          </a:solidFill>
                        </a:rPr>
                        <a:t>(by administrative region, MRC or other specific requirements), </a:t>
                      </a:r>
                      <a:r>
                        <a:rPr lang="en-US" sz="1800" b="1" dirty="0">
                          <a:solidFill>
                            <a:schemeClr val="tx1"/>
                          </a:solidFill>
                        </a:rPr>
                        <a:t>which must be free to access. 
</a:t>
                      </a:r>
                      <a:r>
                        <a:rPr lang="en-US" sz="1800" b="0" dirty="0">
                          <a:solidFill>
                            <a:schemeClr val="tx1"/>
                          </a:solidFill>
                        </a:rPr>
                        <a:t>(e.g., exclusive collection points, retail businesses, </a:t>
                      </a:r>
                      <a:r>
                        <a:rPr lang="en-US" sz="1800" b="0" dirty="0" err="1">
                          <a:solidFill>
                            <a:schemeClr val="tx1"/>
                          </a:solidFill>
                        </a:rPr>
                        <a:t>ecocentres</a:t>
                      </a:r>
                      <a:r>
                        <a:rPr lang="en-US" sz="1800" b="0" dirty="0">
                          <a:solidFill>
                            <a:schemeClr val="tx1"/>
                          </a:solidFill>
                        </a:rPr>
                        <a:t>, HHW drop-off points and public equipment, etc.)</a:t>
                      </a:r>
                      <a:endParaRPr lang="fr-FR" sz="1800" b="0" dirty="0">
                        <a:solidFill>
                          <a:schemeClr val="tx1"/>
                        </a:solidFill>
                      </a:endParaRPr>
                    </a:p>
                  </a:txBody>
                  <a:tcPr marL="103584" marR="103584" marT="51792" marB="51792">
                    <a:lnL w="12700" cmpd="sng">
                      <a:noFill/>
                    </a:lnL>
                    <a:lnR w="12700" cmpd="sng">
                      <a:noFill/>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1266609"/>
                  </a:ext>
                </a:extLst>
              </a:tr>
              <a:tr h="530232">
                <a:tc>
                  <a:txBody>
                    <a:bodyPr/>
                    <a:lstStyle/>
                    <a:p>
                      <a:pPr algn="l"/>
                      <a:r>
                        <a:rPr lang="fr-FR" sz="2000" b="1" dirty="0">
                          <a:solidFill>
                            <a:schemeClr val="tx1"/>
                          </a:solidFill>
                        </a:rPr>
                        <a:t>The </a:t>
                      </a:r>
                      <a:r>
                        <a:rPr lang="fr-FR" sz="2000" b="1" dirty="0" err="1">
                          <a:solidFill>
                            <a:schemeClr val="tx1"/>
                          </a:solidFill>
                        </a:rPr>
                        <a:t>role</a:t>
                      </a:r>
                      <a:r>
                        <a:rPr lang="fr-FR" sz="2000" b="1" dirty="0">
                          <a:solidFill>
                            <a:schemeClr val="tx1"/>
                          </a:solidFill>
                        </a:rPr>
                        <a:t> of the </a:t>
                      </a:r>
                      <a:r>
                        <a:rPr lang="fr-FR" sz="2000" b="1" dirty="0" err="1">
                          <a:solidFill>
                            <a:schemeClr val="tx1"/>
                          </a:solidFill>
                        </a:rPr>
                        <a:t>citizen</a:t>
                      </a:r>
                      <a:r>
                        <a:rPr lang="fr-FR" sz="2000" b="1" dirty="0">
                          <a:solidFill>
                            <a:schemeClr val="tx1"/>
                          </a:solidFill>
                        </a:rPr>
                        <a:t> and </a:t>
                      </a:r>
                      <a:r>
                        <a:rPr lang="fr-FR" sz="2000" b="1" dirty="0" err="1">
                          <a:solidFill>
                            <a:schemeClr val="tx1"/>
                          </a:solidFill>
                        </a:rPr>
                        <a:t>private</a:t>
                      </a:r>
                      <a:r>
                        <a:rPr lang="fr-FR" sz="2000" b="1" dirty="0">
                          <a:solidFill>
                            <a:schemeClr val="tx1"/>
                          </a:solidFill>
                        </a:rPr>
                        <a:t> </a:t>
                      </a:r>
                      <a:r>
                        <a:rPr lang="fr-FR" sz="2000" b="1" dirty="0" err="1">
                          <a:solidFill>
                            <a:schemeClr val="tx1"/>
                          </a:solidFill>
                        </a:rPr>
                        <a:t>enterprise</a:t>
                      </a:r>
                      <a:endParaRPr lang="fr-FR" sz="2000" b="1" dirty="0">
                        <a:solidFill>
                          <a:schemeClr val="tx1"/>
                        </a:solidFill>
                      </a:endParaRPr>
                    </a:p>
                  </a:txBody>
                  <a:tcPr marL="103584" marR="103584" marT="51792" marB="51792">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7DB8B"/>
                    </a:solidFill>
                  </a:tcPr>
                </a:tc>
                <a:extLst>
                  <a:ext uri="{0D108BD9-81ED-4DB2-BD59-A6C34878D82A}">
                    <a16:rowId xmlns:a16="http://schemas.microsoft.com/office/drawing/2014/main" val="1507251036"/>
                  </a:ext>
                </a:extLst>
              </a:tr>
              <a:tr h="921707">
                <a:tc>
                  <a:txBody>
                    <a:bodyPr/>
                    <a:lstStyle/>
                    <a:p>
                      <a:pPr algn="l"/>
                      <a:r>
                        <a:rPr lang="en-US" sz="1800" b="1" kern="1200" dirty="0">
                          <a:solidFill>
                            <a:schemeClr val="tx1"/>
                          </a:solidFill>
                          <a:latin typeface="+mn-lt"/>
                          <a:ea typeface="+mn-ea"/>
                          <a:cs typeface="+mn-cs"/>
                        </a:rPr>
                        <a:t>EPR works on a user-payer basis – the consumer also finances the recovery system, since the producers will always pass on the cost (if permitted); but the system only works if the product is returned appropriately</a:t>
                      </a:r>
                      <a:r>
                        <a:rPr lang="en-US" sz="1800" kern="1200" dirty="0">
                          <a:solidFill>
                            <a:schemeClr val="tx1"/>
                          </a:solidFill>
                          <a:latin typeface="+mn-lt"/>
                          <a:ea typeface="+mn-ea"/>
                          <a:cs typeface="+mn-cs"/>
                        </a:rPr>
                        <a:t>. For companies, conditions apply depending on the quantity or nature of the product.</a:t>
                      </a:r>
                      <a:endParaRPr lang="fr-FR" sz="1800" b="1" dirty="0">
                        <a:solidFill>
                          <a:schemeClr val="tx1"/>
                        </a:solidFill>
                      </a:endParaRPr>
                    </a:p>
                  </a:txBody>
                  <a:tcPr marL="103584" marR="103584" marT="51792" marB="51792">
                    <a:lnL w="12700" cmpd="sng">
                      <a:noFill/>
                    </a:lnL>
                    <a:lnR w="12700" cmpd="sng">
                      <a:noFill/>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3598600"/>
                  </a:ext>
                </a:extLst>
              </a:tr>
              <a:tr h="530232">
                <a:tc>
                  <a:txBody>
                    <a:bodyPr/>
                    <a:lstStyle/>
                    <a:p>
                      <a:pPr algn="l"/>
                      <a:r>
                        <a:rPr lang="fr-FR" sz="2000" b="1" dirty="0">
                          <a:solidFill>
                            <a:schemeClr val="tx1"/>
                          </a:solidFill>
                        </a:rPr>
                        <a:t>Levels of </a:t>
                      </a:r>
                      <a:r>
                        <a:rPr lang="fr-FR" sz="2000" b="1" dirty="0" err="1">
                          <a:solidFill>
                            <a:schemeClr val="tx1"/>
                          </a:solidFill>
                        </a:rPr>
                        <a:t>government</a:t>
                      </a:r>
                      <a:endParaRPr lang="fr-FR" sz="2000" b="1" dirty="0">
                        <a:solidFill>
                          <a:schemeClr val="tx1"/>
                        </a:solidFill>
                      </a:endParaRPr>
                    </a:p>
                  </a:txBody>
                  <a:tcPr marL="103584" marR="103584" marT="51792" marB="51792">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7DB8B"/>
                    </a:solidFill>
                  </a:tcPr>
                </a:tc>
                <a:extLst>
                  <a:ext uri="{0D108BD9-81ED-4DB2-BD59-A6C34878D82A}">
                    <a16:rowId xmlns:a16="http://schemas.microsoft.com/office/drawing/2014/main" val="3597499675"/>
                  </a:ext>
                </a:extLst>
              </a:tr>
              <a:tr h="1164790">
                <a:tc>
                  <a:txBody>
                    <a:bodyPr/>
                    <a:lstStyle/>
                    <a:p>
                      <a:pPr algn="l"/>
                      <a:r>
                        <a:rPr lang="en-US" sz="1800" b="0" dirty="0">
                          <a:solidFill>
                            <a:schemeClr val="tx1"/>
                          </a:solidFill>
                        </a:rPr>
                        <a:t>The RRVPE is a provincial regulation under the Environment Quality Act. The </a:t>
                      </a:r>
                      <a:r>
                        <a:rPr lang="en-US" sz="1800" b="1" dirty="0">
                          <a:solidFill>
                            <a:schemeClr val="tx1"/>
                          </a:solidFill>
                        </a:rPr>
                        <a:t>MELCCFP is responsible for regulatory amendments</a:t>
                      </a:r>
                      <a:r>
                        <a:rPr lang="en-US" sz="1800" b="0" dirty="0">
                          <a:solidFill>
                            <a:schemeClr val="tx1"/>
                          </a:solidFill>
                        </a:rPr>
                        <a:t> and </a:t>
                      </a:r>
                      <a:r>
                        <a:rPr lang="en-US" sz="1800" b="1" dirty="0">
                          <a:solidFill>
                            <a:schemeClr val="tx1"/>
                          </a:solidFill>
                        </a:rPr>
                        <a:t>RECYC-QUÉBEC is responsible for monitoring the reporting</a:t>
                      </a:r>
                      <a:r>
                        <a:rPr lang="en-US" sz="1800" b="0" dirty="0">
                          <a:solidFill>
                            <a:schemeClr val="tx1"/>
                          </a:solidFill>
                        </a:rPr>
                        <a:t>. In addition to this collaboration, </a:t>
                      </a:r>
                      <a:r>
                        <a:rPr lang="en-US" sz="1800" b="1" dirty="0">
                          <a:solidFill>
                            <a:schemeClr val="tx1"/>
                          </a:solidFill>
                        </a:rPr>
                        <a:t>the municipal sector, which operates several drop-off points, is also an important player</a:t>
                      </a:r>
                      <a:r>
                        <a:rPr lang="en-US" sz="1800" b="0" dirty="0">
                          <a:solidFill>
                            <a:schemeClr val="tx1"/>
                          </a:solidFill>
                        </a:rPr>
                        <a:t>.</a:t>
                      </a:r>
                      <a:endParaRPr lang="fr-FR" sz="1800" b="1" dirty="0">
                        <a:solidFill>
                          <a:schemeClr val="tx1"/>
                        </a:solidFill>
                      </a:endParaRPr>
                    </a:p>
                  </a:txBody>
                  <a:tcPr marL="103584" marR="103584" marT="51792" marB="51792">
                    <a:lnL w="12700" cmpd="sng">
                      <a:noFill/>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1060418"/>
                  </a:ext>
                </a:extLst>
              </a:tr>
            </a:tbl>
          </a:graphicData>
        </a:graphic>
      </p:graphicFrame>
      <p:sp>
        <p:nvSpPr>
          <p:cNvPr id="2" name="Espace réservé du numéro de diapositive 1">
            <a:extLst>
              <a:ext uri="{FF2B5EF4-FFF2-40B4-BE49-F238E27FC236}">
                <a16:creationId xmlns:a16="http://schemas.microsoft.com/office/drawing/2014/main" id="{FDF9FBB6-586E-1C43-817F-83D2FB96BB77}"/>
              </a:ext>
            </a:extLst>
          </p:cNvPr>
          <p:cNvSpPr>
            <a:spLocks noGrp="1"/>
          </p:cNvSpPr>
          <p:nvPr>
            <p:ph type="sldNum" sz="quarter" idx="25"/>
          </p:nvPr>
        </p:nvSpPr>
        <p:spPr/>
        <p:txBody>
          <a:bodyPr/>
          <a:lstStyle/>
          <a:p>
            <a:fld id="{336A302A-F574-494B-8C12-DE121E77BEF9}" type="slidenum">
              <a:rPr lang="fr-FR" smtClean="0"/>
              <a:pPr/>
              <a:t>5</a:t>
            </a:fld>
            <a:endParaRPr lang="fr-FR"/>
          </a:p>
        </p:txBody>
      </p:sp>
      <p:sp>
        <p:nvSpPr>
          <p:cNvPr id="4" name="Espace réservé du texte 12">
            <a:extLst>
              <a:ext uri="{FF2B5EF4-FFF2-40B4-BE49-F238E27FC236}">
                <a16:creationId xmlns:a16="http://schemas.microsoft.com/office/drawing/2014/main" id="{1FB2616F-8B64-484C-AEE4-7A08F504700B}"/>
              </a:ext>
            </a:extLst>
          </p:cNvPr>
          <p:cNvSpPr txBox="1">
            <a:spLocks/>
          </p:cNvSpPr>
          <p:nvPr/>
        </p:nvSpPr>
        <p:spPr>
          <a:xfrm>
            <a:off x="371475" y="348999"/>
            <a:ext cx="2884488" cy="485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spc="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fr-FR" sz="1200" b="1"/>
          </a:p>
        </p:txBody>
      </p:sp>
    </p:spTree>
    <p:extLst>
      <p:ext uri="{BB962C8B-B14F-4D97-AF65-F5344CB8AC3E}">
        <p14:creationId xmlns:p14="http://schemas.microsoft.com/office/powerpoint/2010/main" val="562238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E1D9C6-533B-2A80-1625-62DCCB7E38D2}"/>
              </a:ext>
            </a:extLst>
          </p:cNvPr>
          <p:cNvSpPr>
            <a:spLocks noGrp="1"/>
          </p:cNvSpPr>
          <p:nvPr>
            <p:ph type="body" sz="quarter" idx="10"/>
            <p:custDataLst>
              <p:tags r:id="rId1"/>
            </p:custDataLst>
          </p:nvPr>
        </p:nvSpPr>
        <p:spPr>
          <a:xfrm>
            <a:off x="408168" y="452803"/>
            <a:ext cx="11144452" cy="309541"/>
          </a:xfrm>
        </p:spPr>
        <p:txBody>
          <a:bodyPr>
            <a:normAutofit fontScale="92500" lnSpcReduction="10000"/>
          </a:bodyPr>
          <a:lstStyle/>
          <a:p>
            <a:r>
              <a:rPr lang="fr-CA" sz="1800" b="1" noProof="1"/>
              <a:t>QUÉBEC EPR TIMELINE </a:t>
            </a:r>
          </a:p>
        </p:txBody>
      </p:sp>
      <p:sp>
        <p:nvSpPr>
          <p:cNvPr id="4" name="Slide Number Placeholder 3">
            <a:extLst>
              <a:ext uri="{FF2B5EF4-FFF2-40B4-BE49-F238E27FC236}">
                <a16:creationId xmlns:a16="http://schemas.microsoft.com/office/drawing/2014/main" id="{EA256256-8F92-5DF8-BA6D-4DAE1B14D02C}"/>
              </a:ext>
            </a:extLst>
          </p:cNvPr>
          <p:cNvSpPr>
            <a:spLocks noGrp="1"/>
          </p:cNvSpPr>
          <p:nvPr>
            <p:ph type="sldNum" sz="quarter" idx="11"/>
            <p:custDataLst>
              <p:tags r:id="rId2"/>
            </p:custDataLst>
          </p:nvPr>
        </p:nvSpPr>
        <p:spPr>
          <a:xfrm>
            <a:off x="11165305" y="6379745"/>
            <a:ext cx="717884" cy="326296"/>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110D55C-089A-2248-8410-E3E4B62712BD}" type="slidenum">
              <a:rPr kumimoji="0" lang="fr-CA" sz="12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fr-CA" sz="1200" b="1"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10" name="Diagramme 6">
            <a:extLst>
              <a:ext uri="{FF2B5EF4-FFF2-40B4-BE49-F238E27FC236}">
                <a16:creationId xmlns:a16="http://schemas.microsoft.com/office/drawing/2014/main" id="{B737D8D5-A935-D9BD-7C05-D6412113D576}"/>
              </a:ext>
            </a:extLst>
          </p:cNvPr>
          <p:cNvGraphicFramePr/>
          <p:nvPr>
            <p:custDataLst>
              <p:tags r:id="rId3"/>
            </p:custDataLst>
            <p:extLst>
              <p:ext uri="{D42A27DB-BD31-4B8C-83A1-F6EECF244321}">
                <p14:modId xmlns:p14="http://schemas.microsoft.com/office/powerpoint/2010/main" val="3942440285"/>
              </p:ext>
            </p:extLst>
          </p:nvPr>
        </p:nvGraphicFramePr>
        <p:xfrm>
          <a:off x="96982" y="1091834"/>
          <a:ext cx="11970327" cy="53133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Picture 10">
            <a:extLst>
              <a:ext uri="{FF2B5EF4-FFF2-40B4-BE49-F238E27FC236}">
                <a16:creationId xmlns:a16="http://schemas.microsoft.com/office/drawing/2014/main" id="{AB71608A-3761-8FCA-8B5B-426AC336E35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46630" y="5877884"/>
            <a:ext cx="1340634" cy="322976"/>
          </a:xfrm>
          <a:prstGeom prst="rect">
            <a:avLst/>
          </a:prstGeom>
        </p:spPr>
      </p:pic>
      <p:pic>
        <p:nvPicPr>
          <p:cNvPr id="5" name="Picture 25">
            <a:extLst>
              <a:ext uri="{FF2B5EF4-FFF2-40B4-BE49-F238E27FC236}">
                <a16:creationId xmlns:a16="http://schemas.microsoft.com/office/drawing/2014/main" id="{84D8C6BE-7B28-0E79-E49E-137621B9DA9D}"/>
              </a:ext>
            </a:extLst>
          </p:cNvPr>
          <p:cNvPicPr>
            <a:picLocks noChangeAspect="1"/>
          </p:cNvPicPr>
          <p:nvPr/>
        </p:nvPicPr>
        <p:blipFill>
          <a:blip r:embed="rId12"/>
          <a:stretch>
            <a:fillRect/>
          </a:stretch>
        </p:blipFill>
        <p:spPr>
          <a:xfrm>
            <a:off x="441961" y="1242377"/>
            <a:ext cx="1459991" cy="447214"/>
          </a:xfrm>
          <a:prstGeom prst="rect">
            <a:avLst/>
          </a:prstGeom>
        </p:spPr>
      </p:pic>
      <p:pic>
        <p:nvPicPr>
          <p:cNvPr id="6" name="Picture 19">
            <a:extLst>
              <a:ext uri="{FF2B5EF4-FFF2-40B4-BE49-F238E27FC236}">
                <a16:creationId xmlns:a16="http://schemas.microsoft.com/office/drawing/2014/main" id="{C519D5E4-0916-2A7D-8E8F-D23FEF7F0C8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52882" y="1300678"/>
            <a:ext cx="1377220" cy="322976"/>
          </a:xfrm>
          <a:prstGeom prst="rect">
            <a:avLst/>
          </a:prstGeom>
        </p:spPr>
      </p:pic>
      <p:pic>
        <p:nvPicPr>
          <p:cNvPr id="7" name="Picture 26">
            <a:extLst>
              <a:ext uri="{FF2B5EF4-FFF2-40B4-BE49-F238E27FC236}">
                <a16:creationId xmlns:a16="http://schemas.microsoft.com/office/drawing/2014/main" id="{CA34B88C-D52E-C9D5-064C-9716A499D4AE}"/>
              </a:ext>
            </a:extLst>
          </p:cNvPr>
          <p:cNvPicPr>
            <a:picLocks noChangeAspect="1"/>
          </p:cNvPicPr>
          <p:nvPr/>
        </p:nvPicPr>
        <p:blipFill>
          <a:blip r:embed="rId14"/>
          <a:stretch>
            <a:fillRect/>
          </a:stretch>
        </p:blipFill>
        <p:spPr>
          <a:xfrm>
            <a:off x="2172717" y="792510"/>
            <a:ext cx="1629095" cy="447214"/>
          </a:xfrm>
          <a:prstGeom prst="rect">
            <a:avLst/>
          </a:prstGeom>
        </p:spPr>
      </p:pic>
      <p:pic>
        <p:nvPicPr>
          <p:cNvPr id="8" name="Picture 130">
            <a:extLst>
              <a:ext uri="{FF2B5EF4-FFF2-40B4-BE49-F238E27FC236}">
                <a16:creationId xmlns:a16="http://schemas.microsoft.com/office/drawing/2014/main" id="{4AF056C4-4194-569D-165E-C24123BC18C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52945" y="844602"/>
            <a:ext cx="1045935" cy="384571"/>
          </a:xfrm>
          <a:prstGeom prst="rect">
            <a:avLst/>
          </a:prstGeom>
        </p:spPr>
      </p:pic>
      <p:pic>
        <p:nvPicPr>
          <p:cNvPr id="9" name="Picture 21" descr="Une image contenant texte, piscine à balles, pièce, casino  Description générée automatiquement">
            <a:extLst>
              <a:ext uri="{FF2B5EF4-FFF2-40B4-BE49-F238E27FC236}">
                <a16:creationId xmlns:a16="http://schemas.microsoft.com/office/drawing/2014/main" id="{BD2173DD-B03F-538F-DD29-C736F7E29C6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096000" y="6062221"/>
            <a:ext cx="754380" cy="754380"/>
          </a:xfrm>
          <a:prstGeom prst="rect">
            <a:avLst/>
          </a:prstGeom>
        </p:spPr>
      </p:pic>
      <p:pic>
        <p:nvPicPr>
          <p:cNvPr id="11" name="Image 10">
            <a:extLst>
              <a:ext uri="{FF2B5EF4-FFF2-40B4-BE49-F238E27FC236}">
                <a16:creationId xmlns:a16="http://schemas.microsoft.com/office/drawing/2014/main" id="{9092C59A-5A04-2FA9-CF85-5D1BE01506C9}"/>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186359" y="5801496"/>
            <a:ext cx="1105461" cy="419360"/>
          </a:xfrm>
          <a:prstGeom prst="rect">
            <a:avLst/>
          </a:prstGeom>
          <a:noFill/>
          <a:ln>
            <a:noFill/>
          </a:ln>
        </p:spPr>
      </p:pic>
      <p:pic>
        <p:nvPicPr>
          <p:cNvPr id="12" name="Image 11">
            <a:extLst>
              <a:ext uri="{FF2B5EF4-FFF2-40B4-BE49-F238E27FC236}">
                <a16:creationId xmlns:a16="http://schemas.microsoft.com/office/drawing/2014/main" id="{F641261E-C251-C46C-1815-3BCC8D1F6F29}"/>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5473160" y="992912"/>
            <a:ext cx="1377220" cy="630742"/>
          </a:xfrm>
          <a:prstGeom prst="rect">
            <a:avLst/>
          </a:prstGeom>
          <a:noFill/>
          <a:ln>
            <a:noFill/>
          </a:ln>
        </p:spPr>
      </p:pic>
      <p:pic>
        <p:nvPicPr>
          <p:cNvPr id="13" name="Image 12">
            <a:extLst>
              <a:ext uri="{FF2B5EF4-FFF2-40B4-BE49-F238E27FC236}">
                <a16:creationId xmlns:a16="http://schemas.microsoft.com/office/drawing/2014/main" id="{D529A664-8B6F-F3D3-74DD-A0996E5DF91F}"/>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7201461" y="6102965"/>
            <a:ext cx="2470224" cy="631722"/>
          </a:xfrm>
          <a:prstGeom prst="rect">
            <a:avLst/>
          </a:prstGeom>
          <a:noFill/>
          <a:ln>
            <a:noFill/>
          </a:ln>
        </p:spPr>
      </p:pic>
      <p:pic>
        <p:nvPicPr>
          <p:cNvPr id="14" name="Image 13" descr="A close-up of a logo&#10;&#10;Description automatically generated">
            <a:extLst>
              <a:ext uri="{FF2B5EF4-FFF2-40B4-BE49-F238E27FC236}">
                <a16:creationId xmlns:a16="http://schemas.microsoft.com/office/drawing/2014/main" id="{495D80BC-E5FB-606A-B05B-D5D5846DDB1C}"/>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901690" y="5501766"/>
            <a:ext cx="1509953" cy="543417"/>
          </a:xfrm>
          <a:prstGeom prst="rect">
            <a:avLst/>
          </a:prstGeom>
          <a:noFill/>
          <a:ln>
            <a:noFill/>
          </a:ln>
        </p:spPr>
      </p:pic>
      <p:pic>
        <p:nvPicPr>
          <p:cNvPr id="17" name="Image 16">
            <a:extLst>
              <a:ext uri="{FF2B5EF4-FFF2-40B4-BE49-F238E27FC236}">
                <a16:creationId xmlns:a16="http://schemas.microsoft.com/office/drawing/2014/main" id="{F2E813F6-A6DF-01BC-9D83-CB05DA11B84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605439" y="819356"/>
            <a:ext cx="1111303" cy="731923"/>
          </a:xfrm>
          <a:prstGeom prst="rect">
            <a:avLst/>
          </a:prstGeom>
        </p:spPr>
      </p:pic>
      <p:pic>
        <p:nvPicPr>
          <p:cNvPr id="1026" name="Picture 2">
            <a:extLst>
              <a:ext uri="{FF2B5EF4-FFF2-40B4-BE49-F238E27FC236}">
                <a16:creationId xmlns:a16="http://schemas.microsoft.com/office/drawing/2014/main" id="{9B7AFB51-A80C-FDF4-0ABB-BAE20457A96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929869" y="819356"/>
            <a:ext cx="963549" cy="740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254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380394-AB17-4624-A349-42A467CB5619}"/>
              </a:ext>
            </a:extLst>
          </p:cNvPr>
          <p:cNvSpPr>
            <a:spLocks noGrp="1"/>
          </p:cNvSpPr>
          <p:nvPr>
            <p:ph type="ctrTitle"/>
          </p:nvPr>
        </p:nvSpPr>
        <p:spPr>
          <a:xfrm>
            <a:off x="446687" y="2923372"/>
            <a:ext cx="4324974" cy="2811462"/>
          </a:xfrm>
        </p:spPr>
        <p:txBody>
          <a:bodyPr>
            <a:normAutofit/>
          </a:bodyPr>
          <a:lstStyle/>
          <a:p>
            <a:r>
              <a:rPr lang="fr-CA" dirty="0"/>
              <a:t>Key Obligations</a:t>
            </a:r>
            <a:br>
              <a:rPr lang="fr-CA" dirty="0"/>
            </a:br>
            <a:endParaRPr lang="fr-FR" dirty="0"/>
          </a:p>
        </p:txBody>
      </p:sp>
      <p:sp>
        <p:nvSpPr>
          <p:cNvPr id="2" name="Espace réservé du numéro de diapositive 1">
            <a:extLst>
              <a:ext uri="{FF2B5EF4-FFF2-40B4-BE49-F238E27FC236}">
                <a16:creationId xmlns:a16="http://schemas.microsoft.com/office/drawing/2014/main" id="{F89CBDA8-9CBD-F845-B27B-527881ADE4C6}"/>
              </a:ext>
            </a:extLst>
          </p:cNvPr>
          <p:cNvSpPr>
            <a:spLocks noGrp="1"/>
          </p:cNvSpPr>
          <p:nvPr>
            <p:ph type="sldNum" sz="quarter" idx="25"/>
          </p:nvPr>
        </p:nvSpPr>
        <p:spPr/>
        <p:txBody>
          <a:bodyPr/>
          <a:lstStyle/>
          <a:p>
            <a:fld id="{336A302A-F574-494B-8C12-DE121E77BEF9}" type="slidenum">
              <a:rPr lang="fr-FR" smtClean="0"/>
              <a:pPr/>
              <a:t>7</a:t>
            </a:fld>
            <a:endParaRPr lang="fr-FR"/>
          </a:p>
        </p:txBody>
      </p:sp>
      <p:sp>
        <p:nvSpPr>
          <p:cNvPr id="5" name="ZoneTexte 4">
            <a:extLst>
              <a:ext uri="{FF2B5EF4-FFF2-40B4-BE49-F238E27FC236}">
                <a16:creationId xmlns:a16="http://schemas.microsoft.com/office/drawing/2014/main" id="{0D93B5A8-FC29-9CFB-048F-A1F06296340E}"/>
              </a:ext>
            </a:extLst>
          </p:cNvPr>
          <p:cNvSpPr txBox="1"/>
          <p:nvPr/>
        </p:nvSpPr>
        <p:spPr>
          <a:xfrm>
            <a:off x="5195302" y="370097"/>
            <a:ext cx="6982126" cy="5986254"/>
          </a:xfrm>
          <a:prstGeom prst="rect">
            <a:avLst/>
          </a:prstGeom>
          <a:noFill/>
        </p:spPr>
        <p:txBody>
          <a:bodyPr wrap="square" rtlCol="0">
            <a:spAutoFit/>
          </a:bodyPr>
          <a:lstStyle/>
          <a:p>
            <a:pPr marL="342900" lvl="0" indent="-342900">
              <a:lnSpc>
                <a:spcPct val="150000"/>
              </a:lnSpc>
              <a:spcBef>
                <a:spcPts val="50"/>
              </a:spcBef>
              <a:buFont typeface="Symbol" panose="05050102010706020507" pitchFamily="18" charset="2"/>
              <a:buChar char=""/>
            </a:pPr>
            <a:r>
              <a:rPr lang="en-US" dirty="0">
                <a:latin typeface="Arial" panose="020B0604020202020204" pitchFamily="34" charset="0"/>
                <a:ea typeface="Arial" panose="020B0604020202020204" pitchFamily="34" charset="0"/>
              </a:rPr>
              <a:t>Achieve the </a:t>
            </a:r>
            <a:r>
              <a:rPr lang="en-US" b="1" dirty="0">
                <a:latin typeface="Arial" panose="020B0604020202020204" pitchFamily="34" charset="0"/>
                <a:ea typeface="Arial" panose="020B0604020202020204" pitchFamily="34" charset="0"/>
              </a:rPr>
              <a:t>mandatory minimum recovery rates</a:t>
            </a:r>
            <a:r>
              <a:rPr lang="en-US" dirty="0">
                <a:latin typeface="Arial" panose="020B0604020202020204" pitchFamily="34" charset="0"/>
                <a:ea typeface="Arial" panose="020B0604020202020204" pitchFamily="34" charset="0"/>
              </a:rPr>
              <a:t>
Set up a </a:t>
            </a:r>
            <a:r>
              <a:rPr lang="en-US" b="1" dirty="0">
                <a:latin typeface="Arial" panose="020B0604020202020204" pitchFamily="34" charset="0"/>
                <a:ea typeface="Arial" panose="020B0604020202020204" pitchFamily="34" charset="0"/>
              </a:rPr>
              <a:t>free recovery structure </a:t>
            </a:r>
            <a:r>
              <a:rPr lang="en-US" dirty="0">
                <a:latin typeface="Arial" panose="020B0604020202020204" pitchFamily="34" charset="0"/>
                <a:ea typeface="Arial" panose="020B0604020202020204" pitchFamily="34" charset="0"/>
              </a:rPr>
              <a:t>(drop-off points or collection)
</a:t>
            </a:r>
            <a:r>
              <a:rPr lang="en-US" b="1" dirty="0">
                <a:latin typeface="Arial" panose="020B0604020202020204" pitchFamily="34" charset="0"/>
                <a:ea typeface="Arial" panose="020B0604020202020204" pitchFamily="34" charset="0"/>
              </a:rPr>
              <a:t>Respect the hierarchy of the 3RVs </a:t>
            </a:r>
            <a:r>
              <a:rPr lang="en-US" dirty="0">
                <a:latin typeface="Arial" panose="020B0604020202020204" pitchFamily="34" charset="0"/>
                <a:ea typeface="Arial" panose="020B0604020202020204" pitchFamily="34" charset="0"/>
              </a:rPr>
              <a:t>in the choice of management methods
</a:t>
            </a:r>
            <a:r>
              <a:rPr lang="en-US" b="1" dirty="0">
                <a:latin typeface="Arial" panose="020B0604020202020204" pitchFamily="34" charset="0"/>
                <a:ea typeface="Arial" panose="020B0604020202020204" pitchFamily="34" charset="0"/>
              </a:rPr>
              <a:t>Promote local</a:t>
            </a:r>
            <a:r>
              <a:rPr lang="en-US" dirty="0">
                <a:latin typeface="Arial" panose="020B0604020202020204" pitchFamily="34" charset="0"/>
                <a:ea typeface="Arial" panose="020B0604020202020204" pitchFamily="34" charset="0"/>
              </a:rPr>
              <a:t> </a:t>
            </a:r>
            <a:r>
              <a:rPr lang="en-US" b="1" dirty="0">
                <a:latin typeface="Arial" panose="020B0604020202020204" pitchFamily="34" charset="0"/>
                <a:ea typeface="Arial" panose="020B0604020202020204" pitchFamily="34" charset="0"/>
              </a:rPr>
              <a:t>product management </a:t>
            </a:r>
            <a:r>
              <a:rPr lang="en-US" dirty="0">
                <a:latin typeface="Arial" panose="020B0604020202020204" pitchFamily="34" charset="0"/>
                <a:ea typeface="Arial" panose="020B0604020202020204" pitchFamily="34" charset="0"/>
              </a:rPr>
              <a:t>
</a:t>
            </a:r>
            <a:r>
              <a:rPr lang="en-US" b="1" dirty="0">
                <a:latin typeface="Arial" panose="020B0604020202020204" pitchFamily="34" charset="0"/>
                <a:ea typeface="Arial" panose="020B0604020202020204" pitchFamily="34" charset="0"/>
              </a:rPr>
              <a:t>Implement reuse criteria </a:t>
            </a:r>
            <a:r>
              <a:rPr lang="en-US" dirty="0">
                <a:latin typeface="Arial" panose="020B0604020202020204" pitchFamily="34" charset="0"/>
                <a:ea typeface="Arial" panose="020B0604020202020204" pitchFamily="34" charset="0"/>
              </a:rPr>
              <a:t>
</a:t>
            </a:r>
            <a:r>
              <a:rPr lang="en-US" b="1" dirty="0">
                <a:latin typeface="Arial" panose="020B0604020202020204" pitchFamily="34" charset="0"/>
                <a:ea typeface="Arial" panose="020B0604020202020204" pitchFamily="34" charset="0"/>
              </a:rPr>
              <a:t>Audit and enable traceability </a:t>
            </a:r>
            <a:r>
              <a:rPr lang="en-US" dirty="0">
                <a:latin typeface="Arial" panose="020B0604020202020204" pitchFamily="34" charset="0"/>
                <a:ea typeface="Arial" panose="020B0604020202020204" pitchFamily="34" charset="0"/>
              </a:rPr>
              <a:t>of recovered materials
Plan for the management of containers and packaging used to bring products to drop-off points as well as those used to transport them to processing centers
</a:t>
            </a:r>
            <a:r>
              <a:rPr lang="en-US" b="1" dirty="0">
                <a:latin typeface="Arial" panose="020B0604020202020204" pitchFamily="34" charset="0"/>
                <a:ea typeface="Arial" panose="020B0604020202020204" pitchFamily="34" charset="0"/>
              </a:rPr>
              <a:t>Produce information, awareness and education </a:t>
            </a:r>
            <a:r>
              <a:rPr lang="en-US" dirty="0">
                <a:latin typeface="Arial" panose="020B0604020202020204" pitchFamily="34" charset="0"/>
                <a:ea typeface="Arial" panose="020B0604020202020204" pitchFamily="34" charset="0"/>
              </a:rPr>
              <a:t>campaigns
</a:t>
            </a:r>
            <a:r>
              <a:rPr lang="en-US" b="1" dirty="0">
                <a:latin typeface="Arial" panose="020B0604020202020204" pitchFamily="34" charset="0"/>
                <a:ea typeface="Arial" panose="020B0604020202020204" pitchFamily="34" charset="0"/>
              </a:rPr>
              <a:t>Promote research and development </a:t>
            </a:r>
            <a:r>
              <a:rPr lang="en-US" dirty="0">
                <a:latin typeface="Arial" panose="020B0604020202020204" pitchFamily="34" charset="0"/>
                <a:ea typeface="Arial" panose="020B0604020202020204" pitchFamily="34" charset="0"/>
              </a:rPr>
              <a:t>in their sector
</a:t>
            </a:r>
            <a:r>
              <a:rPr lang="en-US" b="1" dirty="0">
                <a:latin typeface="Arial" panose="020B0604020202020204" pitchFamily="34" charset="0"/>
                <a:ea typeface="Arial" panose="020B0604020202020204" pitchFamily="34" charset="0"/>
              </a:rPr>
              <a:t>Report annually </a:t>
            </a:r>
            <a:r>
              <a:rPr lang="en-US" dirty="0">
                <a:latin typeface="Arial" panose="020B0604020202020204" pitchFamily="34" charset="0"/>
                <a:ea typeface="Arial" panose="020B0604020202020204" pitchFamily="34" charset="0"/>
              </a:rPr>
              <a:t>to RECYC-QUÉBEC
</a:t>
            </a:r>
            <a:r>
              <a:rPr lang="en-US" b="1" dirty="0">
                <a:latin typeface="Arial" panose="020B0604020202020204" pitchFamily="34" charset="0"/>
                <a:ea typeface="Arial" panose="020B0604020202020204" pitchFamily="34" charset="0"/>
              </a:rPr>
              <a:t>Publish program performance results </a:t>
            </a:r>
            <a:r>
              <a:rPr lang="en-US" dirty="0">
                <a:latin typeface="Arial" panose="020B0604020202020204" pitchFamily="34" charset="0"/>
                <a:ea typeface="Arial" panose="020B0604020202020204" pitchFamily="34" charset="0"/>
              </a:rPr>
              <a:t>annually</a:t>
            </a:r>
            <a:endParaRPr lang="fr-CA" dirty="0"/>
          </a:p>
        </p:txBody>
      </p:sp>
      <p:sp>
        <p:nvSpPr>
          <p:cNvPr id="9" name="ZoneTexte 8">
            <a:extLst>
              <a:ext uri="{FF2B5EF4-FFF2-40B4-BE49-F238E27FC236}">
                <a16:creationId xmlns:a16="http://schemas.microsoft.com/office/drawing/2014/main" id="{6B03C6E3-9425-DE6C-CBBE-8DBE40A2D60C}"/>
              </a:ext>
            </a:extLst>
          </p:cNvPr>
          <p:cNvSpPr txBox="1"/>
          <p:nvPr/>
        </p:nvSpPr>
        <p:spPr>
          <a:xfrm>
            <a:off x="870328" y="3077891"/>
            <a:ext cx="4450350" cy="1754326"/>
          </a:xfrm>
          <a:prstGeom prst="rect">
            <a:avLst/>
          </a:prstGeom>
          <a:noFill/>
        </p:spPr>
        <p:txBody>
          <a:bodyPr wrap="square" rtlCol="0">
            <a:spAutoFit/>
          </a:bodyPr>
          <a:lstStyle/>
          <a:p>
            <a:endParaRPr lang="en-US" sz="1200" b="1" dirty="0"/>
          </a:p>
          <a:p>
            <a:endParaRPr lang="en-US" sz="1200" b="1" dirty="0"/>
          </a:p>
          <a:p>
            <a:endParaRPr lang="en-US" sz="1200" b="1" dirty="0"/>
          </a:p>
          <a:p>
            <a:endParaRPr lang="en-US" sz="1200" b="1" dirty="0"/>
          </a:p>
          <a:p>
            <a:endParaRPr lang="en-US" sz="1200" b="1" dirty="0"/>
          </a:p>
          <a:p>
            <a:endParaRPr lang="en-US" sz="1200" b="1" dirty="0"/>
          </a:p>
          <a:p>
            <a:endParaRPr lang="en-US" sz="1200" b="1" dirty="0"/>
          </a:p>
          <a:p>
            <a:endParaRPr lang="en-US" sz="1200" b="1" dirty="0"/>
          </a:p>
          <a:p>
            <a:endParaRPr lang="en-US" sz="1200" b="1" dirty="0"/>
          </a:p>
        </p:txBody>
      </p:sp>
    </p:spTree>
    <p:extLst>
      <p:ext uri="{BB962C8B-B14F-4D97-AF65-F5344CB8AC3E}">
        <p14:creationId xmlns:p14="http://schemas.microsoft.com/office/powerpoint/2010/main" val="3108365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a:extLst>
              <a:ext uri="{FF2B5EF4-FFF2-40B4-BE49-F238E27FC236}">
                <a16:creationId xmlns:a16="http://schemas.microsoft.com/office/drawing/2014/main" id="{1E8C56DB-46CE-8E0C-118F-32FE37D972C8}"/>
              </a:ext>
            </a:extLst>
          </p:cNvPr>
          <p:cNvSpPr>
            <a:spLocks noGrp="1"/>
          </p:cNvSpPr>
          <p:nvPr>
            <p:ph type="pic" sz="quarter" idx="14"/>
          </p:nvPr>
        </p:nvSpPr>
        <p:spPr>
          <a:xfrm>
            <a:off x="-1" y="0"/>
            <a:ext cx="12191999" cy="6878162"/>
          </a:xfrm>
          <a:solidFill>
            <a:schemeClr val="accent3">
              <a:lumMod val="40000"/>
              <a:lumOff val="60000"/>
            </a:schemeClr>
          </a:solidFill>
        </p:spPr>
        <p:style>
          <a:lnRef idx="1">
            <a:schemeClr val="accent3"/>
          </a:lnRef>
          <a:fillRef idx="2">
            <a:schemeClr val="accent3"/>
          </a:fillRef>
          <a:effectRef idx="1">
            <a:schemeClr val="accent3"/>
          </a:effectRef>
          <a:fontRef idx="minor">
            <a:schemeClr val="dk1"/>
          </a:fontRef>
        </p:style>
        <p:txBody>
          <a:bodyPr/>
          <a:lstStyle/>
          <a:p>
            <a:pPr marL="0" indent="0">
              <a:buNone/>
            </a:pPr>
            <a:endParaRPr lang="fr-CA" dirty="0"/>
          </a:p>
        </p:txBody>
      </p:sp>
      <p:sp>
        <p:nvSpPr>
          <p:cNvPr id="3" name="Espace réservé du texte 2">
            <a:extLst>
              <a:ext uri="{FF2B5EF4-FFF2-40B4-BE49-F238E27FC236}">
                <a16:creationId xmlns:a16="http://schemas.microsoft.com/office/drawing/2014/main" id="{71BD3EC7-0533-DDD4-6FE6-CD8F21E043A7}"/>
              </a:ext>
            </a:extLst>
          </p:cNvPr>
          <p:cNvSpPr>
            <a:spLocks noGrp="1"/>
          </p:cNvSpPr>
          <p:nvPr>
            <p:ph type="body" sz="quarter" idx="10"/>
          </p:nvPr>
        </p:nvSpPr>
        <p:spPr>
          <a:xfrm>
            <a:off x="4559968" y="-183451"/>
            <a:ext cx="8043045" cy="2841625"/>
          </a:xfrm>
        </p:spPr>
        <p:txBody>
          <a:bodyPr/>
          <a:lstStyle/>
          <a:p>
            <a:r>
              <a:rPr lang="fr-CA" dirty="0"/>
              <a:t>Intersection of EPR and </a:t>
            </a:r>
            <a:r>
              <a:rPr lang="fr-CA" dirty="0" err="1"/>
              <a:t>Circular</a:t>
            </a:r>
            <a:r>
              <a:rPr lang="fr-CA" dirty="0"/>
              <a:t> Economy in Plastic Waste Policy</a:t>
            </a:r>
          </a:p>
        </p:txBody>
      </p:sp>
      <p:sp>
        <p:nvSpPr>
          <p:cNvPr id="4" name="Espace réservé du numéro de diapositive 3">
            <a:extLst>
              <a:ext uri="{FF2B5EF4-FFF2-40B4-BE49-F238E27FC236}">
                <a16:creationId xmlns:a16="http://schemas.microsoft.com/office/drawing/2014/main" id="{4F8A9CCF-645E-3920-6BC1-9C82F3337C0D}"/>
              </a:ext>
            </a:extLst>
          </p:cNvPr>
          <p:cNvSpPr>
            <a:spLocks noGrp="1"/>
          </p:cNvSpPr>
          <p:nvPr>
            <p:ph type="sldNum" sz="quarter" idx="4"/>
          </p:nvPr>
        </p:nvSpPr>
        <p:spPr/>
        <p:txBody>
          <a:bodyPr/>
          <a:lstStyle/>
          <a:p>
            <a:fld id="{336A302A-F574-494B-8C12-DE121E77BEF9}" type="slidenum">
              <a:rPr lang="fr-FR" smtClean="0"/>
              <a:pPr/>
              <a:t>8</a:t>
            </a:fld>
            <a:endParaRPr lang="fr-FR"/>
          </a:p>
        </p:txBody>
      </p:sp>
      <p:sp>
        <p:nvSpPr>
          <p:cNvPr id="5" name="Text Placeholder 6">
            <a:extLst>
              <a:ext uri="{FF2B5EF4-FFF2-40B4-BE49-F238E27FC236}">
                <a16:creationId xmlns:a16="http://schemas.microsoft.com/office/drawing/2014/main" id="{8C42CB63-4B15-E571-BC0A-6C54FE35635D}"/>
              </a:ext>
            </a:extLst>
          </p:cNvPr>
          <p:cNvSpPr>
            <a:spLocks noGrp="1"/>
          </p:cNvSpPr>
          <p:nvPr>
            <p:ph type="body" sz="quarter" idx="12"/>
          </p:nvPr>
        </p:nvSpPr>
        <p:spPr>
          <a:xfrm>
            <a:off x="153234" y="379314"/>
            <a:ext cx="5495464" cy="4184661"/>
          </a:xfrm>
        </p:spPr>
        <p:txBody>
          <a:bodyPr>
            <a:noAutofit/>
          </a:bodyPr>
          <a:lstStyle/>
          <a:p>
            <a:pPr marL="0" indent="0">
              <a:buNone/>
            </a:pPr>
            <a:r>
              <a:rPr lang="en-US" sz="2000" b="1" u="sng" dirty="0">
                <a:latin typeface="Arial" panose="020B0604020202020204" pitchFamily="34" charset="0"/>
              </a:rPr>
              <a:t>Overview: </a:t>
            </a:r>
            <a:r>
              <a:rPr lang="en-US" sz="2000" u="sng" dirty="0">
                <a:latin typeface="Arial" panose="020B0604020202020204" pitchFamily="34" charset="0"/>
              </a:rPr>
              <a:t>Blue box and beverage refund system transitions towards EPR were opportunities to include products and materials not previously managed by older systems, many in the plastic secto</a:t>
            </a:r>
            <a:r>
              <a:rPr lang="en-US" sz="2000" u="sng" dirty="0"/>
              <a:t>r, thus creating a framework to tackle their end of life</a:t>
            </a:r>
            <a:r>
              <a:rPr lang="en-US" sz="2000" u="sng" dirty="0">
                <a:latin typeface="Arial" panose="020B0604020202020204" pitchFamily="34" charset="0"/>
              </a:rPr>
              <a:t>.</a:t>
            </a:r>
          </a:p>
          <a:p>
            <a:pPr marL="0" indent="0">
              <a:buNone/>
            </a:pPr>
            <a:endParaRPr lang="en-US" sz="2000" u="sng" dirty="0">
              <a:latin typeface="Arial" panose="020B0604020202020204" pitchFamily="34" charset="0"/>
            </a:endParaRPr>
          </a:p>
          <a:p>
            <a:r>
              <a:rPr lang="en-US" sz="2000" b="1" u="sng" dirty="0">
                <a:latin typeface="Arial" panose="020B0604020202020204" pitchFamily="34" charset="0"/>
              </a:rPr>
              <a:t>Blue Box </a:t>
            </a:r>
            <a:r>
              <a:rPr lang="en-US" sz="2000" b="1" dirty="0">
                <a:latin typeface="Arial" panose="020B0604020202020204" pitchFamily="34" charset="0"/>
              </a:rPr>
              <a:t>: </a:t>
            </a:r>
            <a:r>
              <a:rPr lang="en-US" sz="2000" dirty="0">
                <a:latin typeface="Arial" panose="020B0604020202020204" pitchFamily="34" charset="0"/>
              </a:rPr>
              <a:t>EPR transition from government compensation program formally started on March 1</a:t>
            </a:r>
            <a:r>
              <a:rPr lang="en-US" sz="2000" baseline="30000" dirty="0">
                <a:latin typeface="Arial" panose="020B0604020202020204" pitchFamily="34" charset="0"/>
              </a:rPr>
              <a:t>st</a:t>
            </a:r>
            <a:r>
              <a:rPr lang="en-US" sz="2000" dirty="0">
                <a:latin typeface="Arial" panose="020B0604020202020204" pitchFamily="34" charset="0"/>
              </a:rPr>
              <a:t>, 2025. </a:t>
            </a:r>
            <a:br>
              <a:rPr lang="en-US" sz="2000" dirty="0"/>
            </a:br>
            <a:r>
              <a:rPr lang="en-US" sz="2000" b="1" u="sng" dirty="0"/>
              <a:t>Targeted products</a:t>
            </a:r>
            <a:r>
              <a:rPr lang="en-US" sz="2000" u="sng" dirty="0"/>
              <a:t>: </a:t>
            </a:r>
            <a:r>
              <a:rPr lang="en-US" sz="2000" dirty="0"/>
              <a:t>All PPP, residential or commercial, regardless of use</a:t>
            </a:r>
            <a:br>
              <a:rPr lang="en-US" sz="2000" dirty="0"/>
            </a:br>
            <a:endParaRPr lang="en-US" sz="2000" dirty="0"/>
          </a:p>
          <a:p>
            <a:r>
              <a:rPr lang="en-US" sz="2000" b="1" u="sng" dirty="0">
                <a:latin typeface="Arial" panose="020B0604020202020204" pitchFamily="34" charset="0"/>
              </a:rPr>
              <a:t>Container refund system:</a:t>
            </a:r>
            <a:r>
              <a:rPr lang="en-US" sz="2000" b="1" dirty="0">
                <a:latin typeface="Arial" panose="020B0604020202020204" pitchFamily="34" charset="0"/>
              </a:rPr>
              <a:t> </a:t>
            </a:r>
            <a:r>
              <a:rPr lang="en-US" sz="2000" dirty="0"/>
              <a:t>EPR transition from a regulated program (mostly beer) with new designation p</a:t>
            </a:r>
            <a:r>
              <a:rPr lang="en-US" sz="2000" dirty="0">
                <a:latin typeface="Arial" panose="020B0604020202020204" pitchFamily="34" charset="0"/>
              </a:rPr>
              <a:t>lastic </a:t>
            </a:r>
            <a:r>
              <a:rPr lang="en-US" sz="2000" dirty="0"/>
              <a:t>b</a:t>
            </a:r>
            <a:r>
              <a:rPr lang="en-US" sz="2000" dirty="0">
                <a:latin typeface="Arial" panose="020B0604020202020204" pitchFamily="34" charset="0"/>
              </a:rPr>
              <a:t>everage </a:t>
            </a:r>
            <a:r>
              <a:rPr lang="en-US" sz="2000" dirty="0"/>
              <a:t>c</a:t>
            </a:r>
            <a:r>
              <a:rPr lang="en-US" sz="2000" dirty="0">
                <a:latin typeface="Arial" panose="020B0604020202020204" pitchFamily="34" charset="0"/>
              </a:rPr>
              <a:t>ontainers started March 1</a:t>
            </a:r>
            <a:r>
              <a:rPr lang="en-US" sz="2000" baseline="30000" dirty="0">
                <a:latin typeface="Arial" panose="020B0604020202020204" pitchFamily="34" charset="0"/>
              </a:rPr>
              <a:t>st</a:t>
            </a:r>
            <a:r>
              <a:rPr lang="en-US" sz="2000" dirty="0">
                <a:latin typeface="Arial" panose="020B0604020202020204" pitchFamily="34" charset="0"/>
              </a:rPr>
              <a:t> 2025.</a:t>
            </a:r>
            <a:br>
              <a:rPr lang="en-US" sz="2000" dirty="0">
                <a:latin typeface="Arial" panose="020B0604020202020204" pitchFamily="34" charset="0"/>
              </a:rPr>
            </a:br>
            <a:r>
              <a:rPr lang="en-US" sz="2000" b="1" u="sng" dirty="0">
                <a:latin typeface="Arial" panose="020B0604020202020204" pitchFamily="34" charset="0"/>
              </a:rPr>
              <a:t>T</a:t>
            </a:r>
            <a:r>
              <a:rPr lang="en-US" sz="2000" b="1" u="sng" dirty="0"/>
              <a:t>argeted products:</a:t>
            </a:r>
            <a:r>
              <a:rPr lang="en-US" sz="2000" b="1" dirty="0"/>
              <a:t> </a:t>
            </a:r>
            <a:r>
              <a:rPr lang="en-US" sz="2000" dirty="0"/>
              <a:t>All types of beverage containers from 100ml to 2L.</a:t>
            </a:r>
          </a:p>
          <a:p>
            <a:r>
              <a:rPr lang="en-US" sz="2000" b="1" dirty="0"/>
              <a:t>Products containing a battery as a component – Vapes, toys, IOT devices </a:t>
            </a:r>
            <a:r>
              <a:rPr lang="en-US" sz="2000" b="1" dirty="0" err="1"/>
              <a:t>etc</a:t>
            </a:r>
            <a:br>
              <a:rPr lang="en-US" sz="2000" dirty="0"/>
            </a:br>
            <a:endParaRPr lang="en-US" sz="2000" dirty="0">
              <a:latin typeface="Arial" panose="020B0604020202020204" pitchFamily="34" charset="0"/>
            </a:endParaRPr>
          </a:p>
          <a:p>
            <a:endParaRPr lang="en-US" sz="2000" dirty="0">
              <a:latin typeface="Arial" panose="020B0604020202020204" pitchFamily="34" charset="0"/>
            </a:endParaRPr>
          </a:p>
        </p:txBody>
      </p:sp>
      <p:graphicFrame>
        <p:nvGraphicFramePr>
          <p:cNvPr id="6" name="Tableau 5">
            <a:extLst>
              <a:ext uri="{FF2B5EF4-FFF2-40B4-BE49-F238E27FC236}">
                <a16:creationId xmlns:a16="http://schemas.microsoft.com/office/drawing/2014/main" id="{D49628F1-0337-BE73-2A21-D2E035252489}"/>
              </a:ext>
            </a:extLst>
          </p:cNvPr>
          <p:cNvGraphicFramePr>
            <a:graphicFrameLocks noGrp="1"/>
          </p:cNvGraphicFramePr>
          <p:nvPr>
            <p:extLst>
              <p:ext uri="{D42A27DB-BD31-4B8C-83A1-F6EECF244321}">
                <p14:modId xmlns:p14="http://schemas.microsoft.com/office/powerpoint/2010/main" val="1153593672"/>
              </p:ext>
            </p:extLst>
          </p:nvPr>
        </p:nvGraphicFramePr>
        <p:xfrm>
          <a:off x="6470729" y="2662944"/>
          <a:ext cx="4546938" cy="3802063"/>
        </p:xfrm>
        <a:graphic>
          <a:graphicData uri="http://schemas.openxmlformats.org/drawingml/2006/table">
            <a:tbl>
              <a:tblPr/>
              <a:tblGrid>
                <a:gridCol w="1438058">
                  <a:extLst>
                    <a:ext uri="{9D8B030D-6E8A-4147-A177-3AD203B41FA5}">
                      <a16:colId xmlns:a16="http://schemas.microsoft.com/office/drawing/2014/main" val="681033216"/>
                    </a:ext>
                  </a:extLst>
                </a:gridCol>
                <a:gridCol w="1554440">
                  <a:extLst>
                    <a:ext uri="{9D8B030D-6E8A-4147-A177-3AD203B41FA5}">
                      <a16:colId xmlns:a16="http://schemas.microsoft.com/office/drawing/2014/main" val="545929100"/>
                    </a:ext>
                  </a:extLst>
                </a:gridCol>
                <a:gridCol w="1554440">
                  <a:extLst>
                    <a:ext uri="{9D8B030D-6E8A-4147-A177-3AD203B41FA5}">
                      <a16:colId xmlns:a16="http://schemas.microsoft.com/office/drawing/2014/main" val="1802806447"/>
                    </a:ext>
                  </a:extLst>
                </a:gridCol>
              </a:tblGrid>
              <a:tr h="632143">
                <a:tc>
                  <a:txBody>
                    <a:bodyPr/>
                    <a:lstStyle/>
                    <a:p>
                      <a:pPr>
                        <a:buNone/>
                      </a:pPr>
                      <a:r>
                        <a:rPr lang="en-US" sz="1400" b="1" dirty="0">
                          <a:effectLst/>
                        </a:rPr>
                        <a:t>Plastic type</a:t>
                      </a:r>
                    </a:p>
                  </a:txBody>
                  <a:tcPr marL="76200" marR="76200" marT="76200" marB="76200" anchor="ctr">
                    <a:lnL w="12700" cap="flat" cmpd="sng" algn="ctr">
                      <a:solidFill>
                        <a:srgbClr val="208BE9"/>
                      </a:solidFill>
                      <a:prstDash val="solid"/>
                      <a:round/>
                      <a:headEnd type="none" w="med" len="med"/>
                      <a:tailEnd type="none" w="med" len="med"/>
                    </a:lnL>
                    <a:lnR w="12700" cap="flat" cmpd="sng" algn="ctr">
                      <a:solidFill>
                        <a:srgbClr val="208BE9"/>
                      </a:solidFill>
                      <a:prstDash val="solid"/>
                      <a:round/>
                      <a:headEnd type="none" w="med" len="med"/>
                      <a:tailEnd type="none" w="med" len="med"/>
                    </a:lnR>
                    <a:lnT w="12700" cap="flat" cmpd="sng" algn="ctr">
                      <a:solidFill>
                        <a:srgbClr val="2087E9"/>
                      </a:solidFill>
                      <a:prstDash val="solid"/>
                      <a:round/>
                      <a:headEnd type="none" w="med" len="med"/>
                      <a:tailEnd type="none" w="med" len="med"/>
                    </a:lnT>
                    <a:lnB w="12700" cap="flat" cmpd="sng" algn="ctr">
                      <a:solidFill>
                        <a:srgbClr val="208AE9"/>
                      </a:solidFill>
                      <a:prstDash val="solid"/>
                      <a:round/>
                      <a:headEnd type="none" w="med" len="med"/>
                      <a:tailEnd type="none" w="med" len="med"/>
                    </a:lnB>
                    <a:solidFill>
                      <a:srgbClr val="FFFFFF"/>
                    </a:solidFill>
                  </a:tcPr>
                </a:tc>
                <a:tc>
                  <a:txBody>
                    <a:bodyPr/>
                    <a:lstStyle/>
                    <a:p>
                      <a:pPr>
                        <a:buNone/>
                      </a:pPr>
                      <a:r>
                        <a:rPr lang="en-US" sz="1400" b="1" dirty="0">
                          <a:effectLst/>
                        </a:rPr>
                        <a:t>2030 Mandatory recovery rate</a:t>
                      </a:r>
                    </a:p>
                  </a:txBody>
                  <a:tcPr marL="76200" marR="76200" marT="76200" marB="76200" anchor="ctr">
                    <a:lnL w="12700" cap="flat" cmpd="sng" algn="ctr">
                      <a:solidFill>
                        <a:srgbClr val="208BE9"/>
                      </a:solidFill>
                      <a:prstDash val="solid"/>
                      <a:round/>
                      <a:headEnd type="none" w="med" len="med"/>
                      <a:tailEnd type="none" w="med" len="med"/>
                    </a:lnL>
                    <a:lnR w="12700" cap="flat" cmpd="sng" algn="ctr">
                      <a:solidFill>
                        <a:srgbClr val="208BE9"/>
                      </a:solidFill>
                      <a:prstDash val="solid"/>
                      <a:round/>
                      <a:headEnd type="none" w="med" len="med"/>
                      <a:tailEnd type="none" w="med" len="med"/>
                    </a:lnR>
                    <a:lnT w="12700" cap="flat" cmpd="sng" algn="ctr">
                      <a:solidFill>
                        <a:srgbClr val="008EE9"/>
                      </a:solidFill>
                      <a:prstDash val="solid"/>
                      <a:round/>
                      <a:headEnd type="none" w="med" len="med"/>
                      <a:tailEnd type="none" w="med" len="med"/>
                    </a:lnT>
                    <a:lnB w="12700" cap="flat" cmpd="sng" algn="ctr">
                      <a:solidFill>
                        <a:srgbClr val="808DE9"/>
                      </a:solidFill>
                      <a:prstDash val="solid"/>
                      <a:round/>
                      <a:headEnd type="none" w="med" len="med"/>
                      <a:tailEnd type="none" w="med" len="med"/>
                    </a:lnB>
                    <a:solidFill>
                      <a:srgbClr val="FFFFFF"/>
                    </a:solidFill>
                  </a:tcPr>
                </a:tc>
                <a:tc>
                  <a:txBody>
                    <a:bodyPr/>
                    <a:lstStyle/>
                    <a:p>
                      <a:pPr>
                        <a:buNone/>
                      </a:pPr>
                      <a:r>
                        <a:rPr lang="en-US" sz="1400" b="1" dirty="0">
                          <a:effectLst/>
                        </a:rPr>
                        <a:t>2030 Mandatory reclamation rate</a:t>
                      </a:r>
                    </a:p>
                  </a:txBody>
                  <a:tcPr marL="76200" marR="76200" marT="76200" marB="76200" anchor="ctr">
                    <a:lnL w="12700" cap="flat" cmpd="sng" algn="ctr">
                      <a:solidFill>
                        <a:srgbClr val="208BE9"/>
                      </a:solidFill>
                      <a:prstDash val="solid"/>
                      <a:round/>
                      <a:headEnd type="none" w="med" len="med"/>
                      <a:tailEnd type="none" w="med" len="med"/>
                    </a:lnL>
                    <a:lnR w="12700" cap="flat" cmpd="sng" algn="ctr">
                      <a:solidFill>
                        <a:srgbClr val="208AE9"/>
                      </a:solidFill>
                      <a:prstDash val="solid"/>
                      <a:round/>
                      <a:headEnd type="none" w="med" len="med"/>
                      <a:tailEnd type="none" w="med" len="med"/>
                    </a:lnR>
                    <a:lnT w="12700" cap="flat" cmpd="sng" algn="ctr">
                      <a:solidFill>
                        <a:srgbClr val="008EE9"/>
                      </a:solidFill>
                      <a:prstDash val="solid"/>
                      <a:round/>
                      <a:headEnd type="none" w="med" len="med"/>
                      <a:tailEnd type="none" w="med" len="med"/>
                    </a:lnT>
                    <a:lnB w="12700" cap="flat" cmpd="sng" algn="ctr">
                      <a:solidFill>
                        <a:srgbClr val="808DE9"/>
                      </a:solidFill>
                      <a:prstDash val="solid"/>
                      <a:round/>
                      <a:headEnd type="none" w="med" len="med"/>
                      <a:tailEnd type="none" w="med" len="med"/>
                    </a:lnB>
                    <a:solidFill>
                      <a:srgbClr val="FFFFFF"/>
                    </a:solidFill>
                  </a:tcPr>
                </a:tc>
                <a:extLst>
                  <a:ext uri="{0D108BD9-81ED-4DB2-BD59-A6C34878D82A}">
                    <a16:rowId xmlns:a16="http://schemas.microsoft.com/office/drawing/2014/main" val="2356170860"/>
                  </a:ext>
                </a:extLst>
              </a:tr>
              <a:tr h="776096">
                <a:tc>
                  <a:txBody>
                    <a:bodyPr/>
                    <a:lstStyle/>
                    <a:p>
                      <a:pPr>
                        <a:buNone/>
                      </a:pPr>
                      <a:r>
                        <a:rPr lang="en-US" sz="1400" dirty="0">
                          <a:effectLst/>
                        </a:rPr>
                        <a:t>Rigid plastics - (HDPE) type</a:t>
                      </a:r>
                    </a:p>
                  </a:txBody>
                  <a:tcPr marL="76200" marR="76200" marT="76200" marB="76200" anchor="ctr">
                    <a:lnL w="12700" cap="flat" cmpd="sng" algn="ctr">
                      <a:solidFill>
                        <a:srgbClr val="208BE9"/>
                      </a:solidFill>
                      <a:prstDash val="solid"/>
                      <a:round/>
                      <a:headEnd type="none" w="med" len="med"/>
                      <a:tailEnd type="none" w="med" len="med"/>
                    </a:lnL>
                    <a:lnR w="12700" cap="flat" cmpd="sng" algn="ctr">
                      <a:solidFill>
                        <a:srgbClr val="208BE9"/>
                      </a:solidFill>
                      <a:prstDash val="solid"/>
                      <a:round/>
                      <a:headEnd type="none" w="med" len="med"/>
                      <a:tailEnd type="none" w="med" len="med"/>
                    </a:lnR>
                    <a:lnT w="12700" cap="flat" cmpd="sng" algn="ctr">
                      <a:solidFill>
                        <a:srgbClr val="208AE9"/>
                      </a:solidFill>
                      <a:prstDash val="solid"/>
                      <a:round/>
                      <a:headEnd type="none" w="med" len="med"/>
                      <a:tailEnd type="none" w="med" len="med"/>
                    </a:lnT>
                    <a:lnB w="12700" cap="flat" cmpd="sng" algn="ctr">
                      <a:solidFill>
                        <a:srgbClr val="208AE9"/>
                      </a:solidFill>
                      <a:prstDash val="solid"/>
                      <a:round/>
                      <a:headEnd type="none" w="med" len="med"/>
                      <a:tailEnd type="none" w="med" len="med"/>
                    </a:lnB>
                    <a:solidFill>
                      <a:srgbClr val="FFFFFF"/>
                    </a:solidFill>
                  </a:tcPr>
                </a:tc>
                <a:tc>
                  <a:txBody>
                    <a:bodyPr/>
                    <a:lstStyle/>
                    <a:p>
                      <a:pPr>
                        <a:buNone/>
                      </a:pPr>
                      <a:r>
                        <a:rPr lang="en-US" sz="1400" dirty="0">
                          <a:effectLst/>
                        </a:rPr>
                        <a:t>75%, increased by 5% every 5 years until 90%</a:t>
                      </a:r>
                    </a:p>
                  </a:txBody>
                  <a:tcPr marL="76200" marR="76200" marT="76200" marB="76200" anchor="ctr">
                    <a:lnL w="12700" cap="flat" cmpd="sng" algn="ctr">
                      <a:solidFill>
                        <a:srgbClr val="208BE9"/>
                      </a:solidFill>
                      <a:prstDash val="solid"/>
                      <a:round/>
                      <a:headEnd type="none" w="med" len="med"/>
                      <a:tailEnd type="none" w="med" len="med"/>
                    </a:lnL>
                    <a:lnR w="12700" cap="flat" cmpd="sng" algn="ctr">
                      <a:solidFill>
                        <a:srgbClr val="208BE9"/>
                      </a:solidFill>
                      <a:prstDash val="solid"/>
                      <a:round/>
                      <a:headEnd type="none" w="med" len="med"/>
                      <a:tailEnd type="none" w="med" len="med"/>
                    </a:lnR>
                    <a:lnT w="12700" cap="flat" cmpd="sng" algn="ctr">
                      <a:solidFill>
                        <a:srgbClr val="808DE9"/>
                      </a:solidFill>
                      <a:prstDash val="solid"/>
                      <a:round/>
                      <a:headEnd type="none" w="med" len="med"/>
                      <a:tailEnd type="none" w="med" len="med"/>
                    </a:lnT>
                    <a:lnB w="12700" cap="flat" cmpd="sng" algn="ctr">
                      <a:solidFill>
                        <a:srgbClr val="808DE9"/>
                      </a:solidFill>
                      <a:prstDash val="solid"/>
                      <a:round/>
                      <a:headEnd type="none" w="med" len="med"/>
                      <a:tailEnd type="none" w="med" len="med"/>
                    </a:lnB>
                    <a:solidFill>
                      <a:srgbClr val="FFFFFF"/>
                    </a:solidFill>
                  </a:tcPr>
                </a:tc>
                <a:tc>
                  <a:txBody>
                    <a:bodyPr/>
                    <a:lstStyle/>
                    <a:p>
                      <a:pPr algn="ctr">
                        <a:buNone/>
                      </a:pPr>
                      <a:r>
                        <a:rPr lang="en-US" sz="1400" dirty="0">
                          <a:effectLst/>
                        </a:rPr>
                        <a:t>60 %</a:t>
                      </a:r>
                    </a:p>
                  </a:txBody>
                  <a:tcPr marL="76200" marR="76200" marT="76200" marB="76200" anchor="ctr">
                    <a:lnL w="12700" cap="flat" cmpd="sng" algn="ctr">
                      <a:solidFill>
                        <a:srgbClr val="208BE9"/>
                      </a:solidFill>
                      <a:prstDash val="solid"/>
                      <a:round/>
                      <a:headEnd type="none" w="med" len="med"/>
                      <a:tailEnd type="none" w="med" len="med"/>
                    </a:lnL>
                    <a:lnR w="12700" cap="flat" cmpd="sng" algn="ctr">
                      <a:solidFill>
                        <a:srgbClr val="208AE9"/>
                      </a:solidFill>
                      <a:prstDash val="solid"/>
                      <a:round/>
                      <a:headEnd type="none" w="med" len="med"/>
                      <a:tailEnd type="none" w="med" len="med"/>
                    </a:lnR>
                    <a:lnT w="12700" cap="flat" cmpd="sng" algn="ctr">
                      <a:solidFill>
                        <a:srgbClr val="808DE9"/>
                      </a:solidFill>
                      <a:prstDash val="solid"/>
                      <a:round/>
                      <a:headEnd type="none" w="med" len="med"/>
                      <a:tailEnd type="none" w="med" len="med"/>
                    </a:lnT>
                    <a:lnB w="12700" cap="flat" cmpd="sng" algn="ctr">
                      <a:solidFill>
                        <a:srgbClr val="808DE9"/>
                      </a:solidFill>
                      <a:prstDash val="solid"/>
                      <a:round/>
                      <a:headEnd type="none" w="med" len="med"/>
                      <a:tailEnd type="none" w="med" len="med"/>
                    </a:lnB>
                    <a:solidFill>
                      <a:srgbClr val="FFFFFF"/>
                    </a:solidFill>
                  </a:tcPr>
                </a:tc>
                <a:extLst>
                  <a:ext uri="{0D108BD9-81ED-4DB2-BD59-A6C34878D82A}">
                    <a16:rowId xmlns:a16="http://schemas.microsoft.com/office/drawing/2014/main" val="1399482608"/>
                  </a:ext>
                </a:extLst>
              </a:tr>
              <a:tr h="776096">
                <a:tc>
                  <a:txBody>
                    <a:bodyPr/>
                    <a:lstStyle/>
                    <a:p>
                      <a:pPr>
                        <a:buNone/>
                      </a:pPr>
                      <a:r>
                        <a:rPr lang="en-US" sz="1400" dirty="0">
                          <a:effectLst/>
                        </a:rPr>
                        <a:t>Rigid plastics - (PET) type</a:t>
                      </a:r>
                    </a:p>
                  </a:txBody>
                  <a:tcPr marL="76200" marR="76200" marT="76200" marB="76200" anchor="ctr">
                    <a:lnL w="12700" cap="flat" cmpd="sng" algn="ctr">
                      <a:solidFill>
                        <a:srgbClr val="C08BE9"/>
                      </a:solidFill>
                      <a:prstDash val="solid"/>
                      <a:round/>
                      <a:headEnd type="none" w="med" len="med"/>
                      <a:tailEnd type="none" w="med" len="med"/>
                    </a:lnL>
                    <a:lnR w="12700" cap="flat" cmpd="sng" algn="ctr">
                      <a:solidFill>
                        <a:srgbClr val="C08BE9"/>
                      </a:solidFill>
                      <a:prstDash val="solid"/>
                      <a:round/>
                      <a:headEnd type="none" w="med" len="med"/>
                      <a:tailEnd type="none" w="med" len="med"/>
                    </a:lnR>
                    <a:lnT w="12700" cap="flat" cmpd="sng" algn="ctr">
                      <a:solidFill>
                        <a:srgbClr val="208AE9"/>
                      </a:solidFill>
                      <a:prstDash val="solid"/>
                      <a:round/>
                      <a:headEnd type="none" w="med" len="med"/>
                      <a:tailEnd type="none" w="med" len="med"/>
                    </a:lnT>
                    <a:lnB w="12700" cap="flat" cmpd="sng" algn="ctr">
                      <a:solidFill>
                        <a:srgbClr val="008AE9"/>
                      </a:solidFill>
                      <a:prstDash val="solid"/>
                      <a:round/>
                      <a:headEnd type="none" w="med" len="med"/>
                      <a:tailEnd type="none" w="med" len="med"/>
                    </a:lnB>
                    <a:solidFill>
                      <a:srgbClr val="FFFFFF"/>
                    </a:solidFill>
                  </a:tcPr>
                </a:tc>
                <a:tc>
                  <a:txBody>
                    <a:bodyPr/>
                    <a:lstStyle/>
                    <a:p>
                      <a:pPr>
                        <a:buNone/>
                      </a:pPr>
                      <a:r>
                        <a:rPr lang="en-US" sz="1400" dirty="0">
                          <a:effectLst/>
                        </a:rPr>
                        <a:t>75%, increased by 5% every 5 years until 90%</a:t>
                      </a:r>
                    </a:p>
                  </a:txBody>
                  <a:tcPr marL="76200" marR="76200" marT="76200" marB="76200" anchor="ctr">
                    <a:lnL w="12700" cap="flat" cmpd="sng" algn="ctr">
                      <a:solidFill>
                        <a:srgbClr val="C08BE9"/>
                      </a:solidFill>
                      <a:prstDash val="solid"/>
                      <a:round/>
                      <a:headEnd type="none" w="med" len="med"/>
                      <a:tailEnd type="none" w="med" len="med"/>
                    </a:lnL>
                    <a:lnR w="12700" cap="flat" cmpd="sng" algn="ctr">
                      <a:solidFill>
                        <a:srgbClr val="C08BE9"/>
                      </a:solidFill>
                      <a:prstDash val="solid"/>
                      <a:round/>
                      <a:headEnd type="none" w="med" len="med"/>
                      <a:tailEnd type="none" w="med" len="med"/>
                    </a:lnR>
                    <a:lnT w="12700" cap="flat" cmpd="sng" algn="ctr">
                      <a:solidFill>
                        <a:srgbClr val="808DE9"/>
                      </a:solidFill>
                      <a:prstDash val="solid"/>
                      <a:round/>
                      <a:headEnd type="none" w="med" len="med"/>
                      <a:tailEnd type="none" w="med" len="med"/>
                    </a:lnT>
                    <a:lnB w="12700" cap="flat" cmpd="sng" algn="ctr">
                      <a:solidFill>
                        <a:srgbClr val="4096E9"/>
                      </a:solidFill>
                      <a:prstDash val="solid"/>
                      <a:round/>
                      <a:headEnd type="none" w="med" len="med"/>
                      <a:tailEnd type="none" w="med" len="med"/>
                    </a:lnB>
                    <a:solidFill>
                      <a:srgbClr val="FFFFFF"/>
                    </a:solidFill>
                  </a:tcPr>
                </a:tc>
                <a:tc>
                  <a:txBody>
                    <a:bodyPr/>
                    <a:lstStyle/>
                    <a:p>
                      <a:pPr algn="ctr">
                        <a:buNone/>
                      </a:pPr>
                      <a:r>
                        <a:rPr lang="en-US" sz="1400" dirty="0">
                          <a:effectLst/>
                        </a:rPr>
                        <a:t>60 %</a:t>
                      </a:r>
                    </a:p>
                  </a:txBody>
                  <a:tcPr marL="76200" marR="76200" marT="76200" marB="76200" anchor="ctr">
                    <a:lnL w="12700" cap="flat" cmpd="sng" algn="ctr">
                      <a:solidFill>
                        <a:srgbClr val="C08BE9"/>
                      </a:solidFill>
                      <a:prstDash val="solid"/>
                      <a:round/>
                      <a:headEnd type="none" w="med" len="med"/>
                      <a:tailEnd type="none" w="med" len="med"/>
                    </a:lnL>
                    <a:lnR w="12700" cap="flat" cmpd="sng" algn="ctr">
                      <a:solidFill>
                        <a:srgbClr val="808AE9"/>
                      </a:solidFill>
                      <a:prstDash val="solid"/>
                      <a:round/>
                      <a:headEnd type="none" w="med" len="med"/>
                      <a:tailEnd type="none" w="med" len="med"/>
                    </a:lnR>
                    <a:lnT w="12700" cap="flat" cmpd="sng" algn="ctr">
                      <a:solidFill>
                        <a:srgbClr val="808DE9"/>
                      </a:solidFill>
                      <a:prstDash val="solid"/>
                      <a:round/>
                      <a:headEnd type="none" w="med" len="med"/>
                      <a:tailEnd type="none" w="med" len="med"/>
                    </a:lnT>
                    <a:lnB w="12700" cap="flat" cmpd="sng" algn="ctr">
                      <a:solidFill>
                        <a:srgbClr val="4096E9"/>
                      </a:solidFill>
                      <a:prstDash val="solid"/>
                      <a:round/>
                      <a:headEnd type="none" w="med" len="med"/>
                      <a:tailEnd type="none" w="med" len="med"/>
                    </a:lnB>
                    <a:solidFill>
                      <a:srgbClr val="FFFFFF"/>
                    </a:solidFill>
                  </a:tcPr>
                </a:tc>
                <a:extLst>
                  <a:ext uri="{0D108BD9-81ED-4DB2-BD59-A6C34878D82A}">
                    <a16:rowId xmlns:a16="http://schemas.microsoft.com/office/drawing/2014/main" val="3307567555"/>
                  </a:ext>
                </a:extLst>
              </a:tr>
              <a:tr h="776096">
                <a:tc>
                  <a:txBody>
                    <a:bodyPr/>
                    <a:lstStyle/>
                    <a:p>
                      <a:pPr>
                        <a:buNone/>
                      </a:pPr>
                      <a:r>
                        <a:rPr lang="fr-CA" sz="1400" dirty="0" err="1">
                          <a:effectLst/>
                        </a:rPr>
                        <a:t>Other</a:t>
                      </a:r>
                      <a:r>
                        <a:rPr lang="fr-CA" sz="1400" dirty="0">
                          <a:effectLst/>
                        </a:rPr>
                        <a:t> </a:t>
                      </a:r>
                      <a:r>
                        <a:rPr lang="fr-CA" sz="1400" dirty="0" err="1">
                          <a:effectLst/>
                        </a:rPr>
                        <a:t>rigid</a:t>
                      </a:r>
                      <a:r>
                        <a:rPr lang="fr-CA" sz="1400" dirty="0">
                          <a:effectLst/>
                        </a:rPr>
                        <a:t> plastics</a:t>
                      </a:r>
                    </a:p>
                  </a:txBody>
                  <a:tcPr marL="76200" marR="76200" marT="76200" marB="76200" anchor="ctr">
                    <a:lnL w="12700" cap="flat" cmpd="sng" algn="ctr">
                      <a:solidFill>
                        <a:srgbClr val="0094E9"/>
                      </a:solidFill>
                      <a:prstDash val="solid"/>
                      <a:round/>
                      <a:headEnd type="none" w="med" len="med"/>
                      <a:tailEnd type="none" w="med" len="med"/>
                    </a:lnL>
                    <a:lnR w="12700" cap="flat" cmpd="sng" algn="ctr">
                      <a:solidFill>
                        <a:srgbClr val="0094E9"/>
                      </a:solidFill>
                      <a:prstDash val="solid"/>
                      <a:round/>
                      <a:headEnd type="none" w="med" len="med"/>
                      <a:tailEnd type="none" w="med" len="med"/>
                    </a:lnR>
                    <a:lnT w="12700" cap="flat" cmpd="sng" algn="ctr">
                      <a:solidFill>
                        <a:srgbClr val="008AE9"/>
                      </a:solidFill>
                      <a:prstDash val="solid"/>
                      <a:round/>
                      <a:headEnd type="none" w="med" len="med"/>
                      <a:tailEnd type="none" w="med" len="med"/>
                    </a:lnT>
                    <a:lnB w="12700" cap="flat" cmpd="sng" algn="ctr">
                      <a:solidFill>
                        <a:srgbClr val="C095E9"/>
                      </a:solidFill>
                      <a:prstDash val="solid"/>
                      <a:round/>
                      <a:headEnd type="none" w="med" len="med"/>
                      <a:tailEnd type="none" w="med" len="med"/>
                    </a:lnB>
                    <a:solidFill>
                      <a:srgbClr val="FFFFFF"/>
                    </a:solidFill>
                  </a:tcPr>
                </a:tc>
                <a:tc>
                  <a:txBody>
                    <a:bodyPr/>
                    <a:lstStyle/>
                    <a:p>
                      <a:pPr>
                        <a:buNone/>
                      </a:pPr>
                      <a:r>
                        <a:rPr lang="en-US" sz="1400" dirty="0">
                          <a:effectLst/>
                        </a:rPr>
                        <a:t>45%, increased by 5% every 5 years until 85%</a:t>
                      </a:r>
                    </a:p>
                  </a:txBody>
                  <a:tcPr marL="76200" marR="76200" marT="76200" marB="76200" anchor="ctr">
                    <a:lnL w="12700" cap="flat" cmpd="sng" algn="ctr">
                      <a:solidFill>
                        <a:srgbClr val="0094E9"/>
                      </a:solidFill>
                      <a:prstDash val="solid"/>
                      <a:round/>
                      <a:headEnd type="none" w="med" len="med"/>
                      <a:tailEnd type="none" w="med" len="med"/>
                    </a:lnL>
                    <a:lnR w="12700" cap="flat" cmpd="sng" algn="ctr">
                      <a:solidFill>
                        <a:srgbClr val="0094E9"/>
                      </a:solidFill>
                      <a:prstDash val="solid"/>
                      <a:round/>
                      <a:headEnd type="none" w="med" len="med"/>
                      <a:tailEnd type="none" w="med" len="med"/>
                    </a:lnR>
                    <a:lnT w="12700" cap="flat" cmpd="sng" algn="ctr">
                      <a:solidFill>
                        <a:srgbClr val="4096E9"/>
                      </a:solidFill>
                      <a:prstDash val="solid"/>
                      <a:round/>
                      <a:headEnd type="none" w="med" len="med"/>
                      <a:tailEnd type="none" w="med" len="med"/>
                    </a:lnT>
                    <a:lnB w="12700" cap="flat" cmpd="sng" algn="ctr">
                      <a:solidFill>
                        <a:srgbClr val="8093E9"/>
                      </a:solidFill>
                      <a:prstDash val="solid"/>
                      <a:round/>
                      <a:headEnd type="none" w="med" len="med"/>
                      <a:tailEnd type="none" w="med" len="med"/>
                    </a:lnB>
                    <a:solidFill>
                      <a:srgbClr val="FFFFFF"/>
                    </a:solidFill>
                  </a:tcPr>
                </a:tc>
                <a:tc>
                  <a:txBody>
                    <a:bodyPr/>
                    <a:lstStyle/>
                    <a:p>
                      <a:pPr algn="ctr">
                        <a:buNone/>
                      </a:pPr>
                      <a:r>
                        <a:rPr lang="en-US" sz="1400" dirty="0">
                          <a:effectLst/>
                        </a:rPr>
                        <a:t>35 % </a:t>
                      </a:r>
                    </a:p>
                  </a:txBody>
                  <a:tcPr marL="76200" marR="76200" marT="76200" marB="76200" anchor="ctr">
                    <a:lnL w="12700" cap="flat" cmpd="sng" algn="ctr">
                      <a:solidFill>
                        <a:srgbClr val="0094E9"/>
                      </a:solidFill>
                      <a:prstDash val="solid"/>
                      <a:round/>
                      <a:headEnd type="none" w="med" len="med"/>
                      <a:tailEnd type="none" w="med" len="med"/>
                    </a:lnL>
                    <a:lnR w="12700" cap="flat" cmpd="sng" algn="ctr">
                      <a:solidFill>
                        <a:srgbClr val="C08FE9"/>
                      </a:solidFill>
                      <a:prstDash val="solid"/>
                      <a:round/>
                      <a:headEnd type="none" w="med" len="med"/>
                      <a:tailEnd type="none" w="med" len="med"/>
                    </a:lnR>
                    <a:lnT w="12700" cap="flat" cmpd="sng" algn="ctr">
                      <a:solidFill>
                        <a:srgbClr val="4096E9"/>
                      </a:solidFill>
                      <a:prstDash val="solid"/>
                      <a:round/>
                      <a:headEnd type="none" w="med" len="med"/>
                      <a:tailEnd type="none" w="med" len="med"/>
                    </a:lnT>
                    <a:lnB w="12700" cap="flat" cmpd="sng" algn="ctr">
                      <a:solidFill>
                        <a:srgbClr val="8093E9"/>
                      </a:solidFill>
                      <a:prstDash val="solid"/>
                      <a:round/>
                      <a:headEnd type="none" w="med" len="med"/>
                      <a:tailEnd type="none" w="med" len="med"/>
                    </a:lnB>
                    <a:solidFill>
                      <a:srgbClr val="FFFFFF"/>
                    </a:solidFill>
                  </a:tcPr>
                </a:tc>
                <a:extLst>
                  <a:ext uri="{0D108BD9-81ED-4DB2-BD59-A6C34878D82A}">
                    <a16:rowId xmlns:a16="http://schemas.microsoft.com/office/drawing/2014/main" val="2391189745"/>
                  </a:ext>
                </a:extLst>
              </a:tr>
              <a:tr h="776096">
                <a:tc>
                  <a:txBody>
                    <a:bodyPr/>
                    <a:lstStyle/>
                    <a:p>
                      <a:pPr>
                        <a:buNone/>
                      </a:pPr>
                      <a:r>
                        <a:rPr lang="fr-CA" sz="1400" dirty="0">
                          <a:effectLst/>
                        </a:rPr>
                        <a:t>Flexible plastics</a:t>
                      </a:r>
                    </a:p>
                  </a:txBody>
                  <a:tcPr marL="76200" marR="76200" marT="76200" marB="76200" anchor="ctr">
                    <a:lnL w="12700" cap="flat" cmpd="sng" algn="ctr">
                      <a:solidFill>
                        <a:srgbClr val="C095E9"/>
                      </a:solidFill>
                      <a:prstDash val="solid"/>
                      <a:round/>
                      <a:headEnd type="none" w="med" len="med"/>
                      <a:tailEnd type="none" w="med" len="med"/>
                    </a:lnL>
                    <a:lnR w="12700" cap="flat" cmpd="sng" algn="ctr">
                      <a:solidFill>
                        <a:srgbClr val="C095E9"/>
                      </a:solidFill>
                      <a:prstDash val="solid"/>
                      <a:round/>
                      <a:headEnd type="none" w="med" len="med"/>
                      <a:tailEnd type="none" w="med" len="med"/>
                    </a:lnR>
                    <a:lnT w="12700" cap="flat" cmpd="sng" algn="ctr">
                      <a:solidFill>
                        <a:srgbClr val="C095E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400" dirty="0">
                          <a:effectLst/>
                        </a:rPr>
                        <a:t>45%, increased by 5% every 5 years until 85%</a:t>
                      </a:r>
                    </a:p>
                  </a:txBody>
                  <a:tcPr marL="76200" marR="76200" marT="76200" marB="76200" anchor="ctr">
                    <a:lnL w="12700" cap="flat" cmpd="sng" algn="ctr">
                      <a:solidFill>
                        <a:srgbClr val="C095E9"/>
                      </a:solidFill>
                      <a:prstDash val="solid"/>
                      <a:round/>
                      <a:headEnd type="none" w="med" len="med"/>
                      <a:tailEnd type="none" w="med" len="med"/>
                    </a:lnL>
                    <a:lnR w="12700" cap="flat" cmpd="sng" algn="ctr">
                      <a:solidFill>
                        <a:srgbClr val="C095E9"/>
                      </a:solidFill>
                      <a:prstDash val="solid"/>
                      <a:round/>
                      <a:headEnd type="none" w="med" len="med"/>
                      <a:tailEnd type="none" w="med" len="med"/>
                    </a:lnR>
                    <a:lnT w="12700" cap="flat" cmpd="sng" algn="ctr">
                      <a:solidFill>
                        <a:srgbClr val="8093E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US" sz="1400" dirty="0">
                          <a:effectLst/>
                        </a:rPr>
                        <a:t>20 %</a:t>
                      </a:r>
                    </a:p>
                  </a:txBody>
                  <a:tcPr marL="76200" marR="76200" marT="76200" marB="76200" anchor="ctr">
                    <a:lnL w="12700" cap="flat" cmpd="sng" algn="ctr">
                      <a:solidFill>
                        <a:srgbClr val="C095E9"/>
                      </a:solidFill>
                      <a:prstDash val="solid"/>
                      <a:round/>
                      <a:headEnd type="none" w="med" len="med"/>
                      <a:tailEnd type="none" w="med" len="med"/>
                    </a:lnL>
                    <a:lnR w="12700" cap="flat" cmpd="sng" algn="ctr">
                      <a:solidFill>
                        <a:srgbClr val="8095E9"/>
                      </a:solidFill>
                      <a:prstDash val="solid"/>
                      <a:round/>
                      <a:headEnd type="none" w="med" len="med"/>
                      <a:tailEnd type="none" w="med" len="med"/>
                    </a:lnR>
                    <a:lnT w="12700" cap="flat" cmpd="sng" algn="ctr">
                      <a:solidFill>
                        <a:srgbClr val="8093E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35828348"/>
                  </a:ext>
                </a:extLst>
              </a:tr>
            </a:tbl>
          </a:graphicData>
        </a:graphic>
      </p:graphicFrame>
    </p:spTree>
    <p:extLst>
      <p:ext uri="{BB962C8B-B14F-4D97-AF65-F5344CB8AC3E}">
        <p14:creationId xmlns:p14="http://schemas.microsoft.com/office/powerpoint/2010/main" val="2508676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BEAD52-E974-C631-6929-FA53D11E031A}"/>
              </a:ext>
            </a:extLst>
          </p:cNvPr>
          <p:cNvSpPr>
            <a:spLocks noGrp="1"/>
          </p:cNvSpPr>
          <p:nvPr>
            <p:ph type="sldNum" sz="quarter" idx="10"/>
          </p:nvPr>
        </p:nvSpPr>
        <p:spPr/>
        <p:txBody>
          <a:bodyPr/>
          <a:lstStyle/>
          <a:p>
            <a:fld id="{336A302A-F574-494B-8C12-DE121E77BEF9}" type="slidenum">
              <a:rPr lang="fr-FR" smtClean="0"/>
              <a:pPr/>
              <a:t>9</a:t>
            </a:fld>
            <a:endParaRPr lang="fr-FR"/>
          </a:p>
        </p:txBody>
      </p:sp>
      <p:pic>
        <p:nvPicPr>
          <p:cNvPr id="3" name="Picture 2">
            <a:extLst>
              <a:ext uri="{FF2B5EF4-FFF2-40B4-BE49-F238E27FC236}">
                <a16:creationId xmlns:a16="http://schemas.microsoft.com/office/drawing/2014/main" id="{55494A0B-39AC-ECFC-1851-5196BB7B0E63}"/>
              </a:ext>
            </a:extLst>
          </p:cNvPr>
          <p:cNvPicPr>
            <a:picLocks noChangeAspect="1"/>
          </p:cNvPicPr>
          <p:nvPr/>
        </p:nvPicPr>
        <p:blipFill>
          <a:blip r:embed="rId3"/>
          <a:stretch>
            <a:fillRect/>
          </a:stretch>
        </p:blipFill>
        <p:spPr>
          <a:xfrm>
            <a:off x="458181" y="156980"/>
            <a:ext cx="10528474" cy="6701020"/>
          </a:xfrm>
          <a:prstGeom prst="rect">
            <a:avLst/>
          </a:prstGeom>
        </p:spPr>
      </p:pic>
    </p:spTree>
    <p:extLst>
      <p:ext uri="{BB962C8B-B14F-4D97-AF65-F5344CB8AC3E}">
        <p14:creationId xmlns:p14="http://schemas.microsoft.com/office/powerpoint/2010/main" val="273466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73D23-2F7E-908F-A6A5-41B3D796C603}"/>
            </a:ext>
          </a:extLst>
        </p:cNvPr>
        <p:cNvGrpSpPr/>
        <p:nvPr/>
      </p:nvGrpSpPr>
      <p:grpSpPr>
        <a:xfrm>
          <a:off x="0" y="0"/>
          <a:ext cx="0" cy="0"/>
          <a:chOff x="0" y="0"/>
          <a:chExt cx="0" cy="0"/>
        </a:xfrm>
      </p:grpSpPr>
      <p:pic>
        <p:nvPicPr>
          <p:cNvPr id="4" name="Image 3" descr="Une image contenant texte, plein air, eau, ciel&#10;&#10;Le contenu généré par l’IA peut être incorrect.">
            <a:extLst>
              <a:ext uri="{FF2B5EF4-FFF2-40B4-BE49-F238E27FC236}">
                <a16:creationId xmlns:a16="http://schemas.microsoft.com/office/drawing/2014/main" id="{6BECBBD0-79FA-BD31-E3E4-21534DD46237}"/>
              </a:ext>
            </a:extLst>
          </p:cNvPr>
          <p:cNvPicPr>
            <a:picLocks noChangeAspect="1"/>
          </p:cNvPicPr>
          <p:nvPr/>
        </p:nvPicPr>
        <p:blipFill>
          <a:blip r:embed="rId3"/>
          <a:srcRect t="1778" r="-1" b="-1"/>
          <a:stretch>
            <a:fillRect/>
          </a:stretch>
        </p:blipFill>
        <p:spPr>
          <a:xfrm>
            <a:off x="7269618" y="10"/>
            <a:ext cx="4922382" cy="6857990"/>
          </a:xfrm>
          <a:custGeom>
            <a:avLst/>
            <a:gdLst>
              <a:gd name="connsiteX0" fmla="*/ 1632333 w 4922382"/>
              <a:gd name="connsiteY0" fmla="*/ 0 h 6858000"/>
              <a:gd name="connsiteX1" fmla="*/ 4922382 w 4922382"/>
              <a:gd name="connsiteY1" fmla="*/ 0 h 6858000"/>
              <a:gd name="connsiteX2" fmla="*/ 4922382 w 4922382"/>
              <a:gd name="connsiteY2" fmla="*/ 6858000 h 6858000"/>
              <a:gd name="connsiteX3" fmla="*/ 1326515 w 4922382"/>
              <a:gd name="connsiteY3" fmla="*/ 6858000 h 6858000"/>
              <a:gd name="connsiteX4" fmla="*/ 1229461 w 4922382"/>
              <a:gd name="connsiteY4" fmla="*/ 6756204 h 6858000"/>
              <a:gd name="connsiteX5" fmla="*/ 0 w 4922382"/>
              <a:gd name="connsiteY5" fmla="*/ 3574066 h 6858000"/>
              <a:gd name="connsiteX6" fmla="*/ 1550528 w 4922382"/>
              <a:gd name="connsiteY6" fmla="*/ 708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2382" h="6858000">
                <a:moveTo>
                  <a:pt x="1632333" y="0"/>
                </a:moveTo>
                <a:lnTo>
                  <a:pt x="4922382" y="0"/>
                </a:lnTo>
                <a:lnTo>
                  <a:pt x="4922382" y="6858000"/>
                </a:lnTo>
                <a:lnTo>
                  <a:pt x="1326515" y="6858000"/>
                </a:lnTo>
                <a:lnTo>
                  <a:pt x="1229461" y="6756204"/>
                </a:lnTo>
                <a:cubicBezTo>
                  <a:pt x="465576" y="5915743"/>
                  <a:pt x="0" y="4799275"/>
                  <a:pt x="0" y="3574066"/>
                </a:cubicBezTo>
                <a:cubicBezTo>
                  <a:pt x="0" y="2185496"/>
                  <a:pt x="598007" y="936598"/>
                  <a:pt x="1550528" y="70861"/>
                </a:cubicBezTo>
                <a:close/>
              </a:path>
            </a:pathLst>
          </a:custGeom>
          <a:noFill/>
        </p:spPr>
      </p:pic>
      <p:sp>
        <p:nvSpPr>
          <p:cNvPr id="11" name="Title 3">
            <a:extLst>
              <a:ext uri="{FF2B5EF4-FFF2-40B4-BE49-F238E27FC236}">
                <a16:creationId xmlns:a16="http://schemas.microsoft.com/office/drawing/2014/main" id="{283D786F-988E-3105-9650-D141392AE8E0}"/>
              </a:ext>
            </a:extLst>
          </p:cNvPr>
          <p:cNvSpPr>
            <a:spLocks noGrp="1"/>
          </p:cNvSpPr>
          <p:nvPr>
            <p:ph type="ctrTitle"/>
          </p:nvPr>
        </p:nvSpPr>
        <p:spPr>
          <a:xfrm>
            <a:off x="380373" y="406700"/>
            <a:ext cx="7280815" cy="1189198"/>
          </a:xfrm>
        </p:spPr>
        <p:txBody>
          <a:bodyPr/>
          <a:lstStyle/>
          <a:p>
            <a:r>
              <a:rPr lang="fr-CA" sz="3600" noProof="0" dirty="0" err="1"/>
              <a:t>Circularity</a:t>
            </a:r>
            <a:r>
              <a:rPr lang="fr-CA" sz="3600" noProof="0" dirty="0"/>
              <a:t> Gap Report Québec</a:t>
            </a:r>
          </a:p>
        </p:txBody>
      </p:sp>
      <p:sp>
        <p:nvSpPr>
          <p:cNvPr id="2" name="Espace réservé du numéro de diapositive 1">
            <a:extLst>
              <a:ext uri="{FF2B5EF4-FFF2-40B4-BE49-F238E27FC236}">
                <a16:creationId xmlns:a16="http://schemas.microsoft.com/office/drawing/2014/main" id="{B647699C-7B97-E0AF-81D7-8BAC712B3080}"/>
              </a:ext>
            </a:extLst>
          </p:cNvPr>
          <p:cNvSpPr>
            <a:spLocks noGrp="1"/>
          </p:cNvSpPr>
          <p:nvPr>
            <p:ph type="sldNum" sz="quarter" idx="4"/>
          </p:nvPr>
        </p:nvSpPr>
        <p:spPr>
          <a:xfrm>
            <a:off x="9096498" y="6357769"/>
            <a:ext cx="2743200" cy="274302"/>
          </a:xfrm>
        </p:spPr>
        <p:txBody>
          <a:bodyPr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336A302A-F574-494B-8C12-DE121E77BEF9}" type="slidenum">
              <a:rPr kumimoji="0" lang="fr-FR" sz="12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10</a:t>
            </a:fld>
            <a:endParaRPr kumimoji="0" lang="fr-FR" sz="12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Image 5" descr="Une image contenant texte, Police, cercle, Graphique&#10;&#10;Le contenu généré par l’IA peut être incorrect.">
            <a:extLst>
              <a:ext uri="{FF2B5EF4-FFF2-40B4-BE49-F238E27FC236}">
                <a16:creationId xmlns:a16="http://schemas.microsoft.com/office/drawing/2014/main" id="{B8B8DF33-5F9E-4314-2124-1AFD19C719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0373" y="1892461"/>
            <a:ext cx="5903153" cy="3780000"/>
          </a:xfrm>
          <a:prstGeom prst="rect">
            <a:avLst/>
          </a:prstGeom>
        </p:spPr>
      </p:pic>
      <p:sp>
        <p:nvSpPr>
          <p:cNvPr id="7" name="ZoneTexte 6">
            <a:extLst>
              <a:ext uri="{FF2B5EF4-FFF2-40B4-BE49-F238E27FC236}">
                <a16:creationId xmlns:a16="http://schemas.microsoft.com/office/drawing/2014/main" id="{5BAA3287-858B-D0D9-BE36-A94A83999257}"/>
              </a:ext>
            </a:extLst>
          </p:cNvPr>
          <p:cNvSpPr txBox="1"/>
          <p:nvPr/>
        </p:nvSpPr>
        <p:spPr>
          <a:xfrm>
            <a:off x="1118865" y="3115298"/>
            <a:ext cx="44484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6000" b="0" i="0" u="none" strike="noStrike" kern="1200" cap="none" spc="0" normalizeH="0" baseline="0" noProof="0" dirty="0">
                <a:ln>
                  <a:noFill/>
                </a:ln>
                <a:solidFill>
                  <a:srgbClr val="000000"/>
                </a:solidFill>
                <a:effectLst/>
                <a:uLnTx/>
                <a:uFillTx/>
                <a:latin typeface="Arial" panose="020B0604020202020204"/>
                <a:ea typeface="+mn-ea"/>
                <a:cs typeface="+mn-cs"/>
              </a:rPr>
              <a:t>,</a:t>
            </a:r>
            <a:endParaRPr kumimoji="0" lang="fr-CA"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ZoneTexte 7">
            <a:extLst>
              <a:ext uri="{FF2B5EF4-FFF2-40B4-BE49-F238E27FC236}">
                <a16:creationId xmlns:a16="http://schemas.microsoft.com/office/drawing/2014/main" id="{A800A6A5-EF5E-6290-C5BD-4B809B5E629C}"/>
              </a:ext>
            </a:extLst>
          </p:cNvPr>
          <p:cNvSpPr txBox="1"/>
          <p:nvPr/>
        </p:nvSpPr>
        <p:spPr>
          <a:xfrm>
            <a:off x="4471670" y="3119414"/>
            <a:ext cx="44484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6000" b="0" i="0" u="none" strike="noStrike" kern="1200" cap="none" spc="0" normalizeH="0" baseline="0" noProof="0" dirty="0">
                <a:ln>
                  <a:noFill/>
                </a:ln>
                <a:solidFill>
                  <a:srgbClr val="000000"/>
                </a:solidFill>
                <a:effectLst/>
                <a:uLnTx/>
                <a:uFillTx/>
                <a:latin typeface="Arial" panose="020B0604020202020204"/>
                <a:ea typeface="+mn-ea"/>
                <a:cs typeface="+mn-cs"/>
              </a:rPr>
              <a:t>,</a:t>
            </a:r>
            <a:endParaRPr kumimoji="0" lang="fr-CA"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ZoneTexte 9">
            <a:extLst>
              <a:ext uri="{FF2B5EF4-FFF2-40B4-BE49-F238E27FC236}">
                <a16:creationId xmlns:a16="http://schemas.microsoft.com/office/drawing/2014/main" id="{28BB789F-DA76-E5DC-BBA7-F0E27DC9F42F}"/>
              </a:ext>
            </a:extLst>
          </p:cNvPr>
          <p:cNvSpPr txBox="1"/>
          <p:nvPr/>
        </p:nvSpPr>
        <p:spPr>
          <a:xfrm>
            <a:off x="4226010" y="5707414"/>
            <a:ext cx="246311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100" b="0" i="0" u="none" strike="noStrike" kern="1200" cap="none" spc="0" normalizeH="0" baseline="0" noProof="0" dirty="0">
                <a:ln>
                  <a:noFill/>
                </a:ln>
                <a:solidFill>
                  <a:srgbClr val="000000"/>
                </a:solidFill>
                <a:effectLst/>
                <a:uLnTx/>
                <a:uFillTx/>
                <a:latin typeface="Arial" panose="020B0604020202020204"/>
                <a:ea typeface="+mn-ea"/>
                <a:cs typeface="+mn-cs"/>
              </a:rPr>
              <a:t>Source image: Circle Economy</a:t>
            </a:r>
          </a:p>
        </p:txBody>
      </p:sp>
      <p:pic>
        <p:nvPicPr>
          <p:cNvPr id="12" name="Espace réservé pour une image  11">
            <a:extLst>
              <a:ext uri="{FF2B5EF4-FFF2-40B4-BE49-F238E27FC236}">
                <a16:creationId xmlns:a16="http://schemas.microsoft.com/office/drawing/2014/main" id="{540F6DC6-41F9-DAF4-1D91-FEF2FBC87562}"/>
              </a:ext>
            </a:extLst>
          </p:cNvPr>
          <p:cNvPicPr>
            <a:picLocks noChangeAspect="1"/>
          </p:cNvPicPr>
          <p:nvPr/>
        </p:nvPicPr>
        <p:blipFill>
          <a:blip r:embed="rId5">
            <a:extLst>
              <a:ext uri="{28A0092B-C50C-407E-A947-70E740481C1C}">
                <a14:useLocalDpi xmlns:a14="http://schemas.microsoft.com/office/drawing/2010/main" val="0"/>
              </a:ext>
            </a:extLst>
          </a:blip>
          <a:srcRect l="25" r="25"/>
          <a:stretch>
            <a:fillRect/>
          </a:stretch>
        </p:blipFill>
        <p:spPr>
          <a:xfrm>
            <a:off x="7589226" y="-5076"/>
            <a:ext cx="4568538" cy="6863076"/>
          </a:xfrm>
          <a:custGeom>
            <a:avLst/>
            <a:gdLst>
              <a:gd name="connsiteX0" fmla="*/ 1740039 w 4568538"/>
              <a:gd name="connsiteY0" fmla="*/ 0 h 6863076"/>
              <a:gd name="connsiteX1" fmla="*/ 4568538 w 4568538"/>
              <a:gd name="connsiteY1" fmla="*/ 0 h 6863076"/>
              <a:gd name="connsiteX2" fmla="*/ 4568538 w 4568538"/>
              <a:gd name="connsiteY2" fmla="*/ 6863076 h 6863076"/>
              <a:gd name="connsiteX3" fmla="*/ 1732904 w 4568538"/>
              <a:gd name="connsiteY3" fmla="*/ 6863076 h 6863076"/>
              <a:gd name="connsiteX4" fmla="*/ 1711065 w 4568538"/>
              <a:gd name="connsiteY4" fmla="*/ 6847546 h 6863076"/>
              <a:gd name="connsiteX5" fmla="*/ 0 w 4568538"/>
              <a:gd name="connsiteY5" fmla="*/ 3434075 h 6863076"/>
              <a:gd name="connsiteX6" fmla="*/ 1711065 w 4568538"/>
              <a:gd name="connsiteY6" fmla="*/ 20604 h 6863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68538" h="6863076">
                <a:moveTo>
                  <a:pt x="1740039" y="0"/>
                </a:moveTo>
                <a:lnTo>
                  <a:pt x="4568538" y="0"/>
                </a:lnTo>
                <a:lnTo>
                  <a:pt x="4568538" y="6863076"/>
                </a:lnTo>
                <a:lnTo>
                  <a:pt x="1732904" y="6863076"/>
                </a:lnTo>
                <a:lnTo>
                  <a:pt x="1711065" y="6847546"/>
                </a:lnTo>
                <a:cubicBezTo>
                  <a:pt x="672344" y="6070733"/>
                  <a:pt x="0" y="4830921"/>
                  <a:pt x="0" y="3434075"/>
                </a:cubicBezTo>
                <a:cubicBezTo>
                  <a:pt x="0" y="2037229"/>
                  <a:pt x="672344" y="797417"/>
                  <a:pt x="1711065" y="20604"/>
                </a:cubicBezTo>
                <a:close/>
              </a:path>
            </a:pathLst>
          </a:custGeom>
        </p:spPr>
      </p:pic>
    </p:spTree>
    <p:extLst>
      <p:ext uri="{BB962C8B-B14F-4D97-AF65-F5344CB8AC3E}">
        <p14:creationId xmlns:p14="http://schemas.microsoft.com/office/powerpoint/2010/main" val="2632700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0FA2F-640A-1A7B-361E-3DA7B573E3D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38A349-EA04-F7E5-826B-E000616F3336}"/>
              </a:ext>
            </a:extLst>
          </p:cNvPr>
          <p:cNvSpPr>
            <a:spLocks noGrp="1"/>
          </p:cNvSpPr>
          <p:nvPr>
            <p:ph type="ctrTitle"/>
          </p:nvPr>
        </p:nvSpPr>
        <p:spPr>
          <a:xfrm>
            <a:off x="380374" y="229986"/>
            <a:ext cx="7727306" cy="1189198"/>
          </a:xfrm>
        </p:spPr>
        <p:txBody>
          <a:bodyPr/>
          <a:lstStyle/>
          <a:p>
            <a:r>
              <a:rPr lang="fr-FR" sz="3600">
                <a:latin typeface="Arial"/>
                <a:cs typeface="Arial"/>
              </a:rPr>
              <a:t>QUÉBEC GOVERNMENT CIRCULAR ECONOMY ROADMAP 2024-2028</a:t>
            </a:r>
            <a:endParaRPr lang="en-US"/>
          </a:p>
        </p:txBody>
      </p:sp>
      <p:sp>
        <p:nvSpPr>
          <p:cNvPr id="5" name="Espace réservé du numéro de diapositive 1">
            <a:extLst>
              <a:ext uri="{FF2B5EF4-FFF2-40B4-BE49-F238E27FC236}">
                <a16:creationId xmlns:a16="http://schemas.microsoft.com/office/drawing/2014/main" id="{E74DA8B9-6E5B-D5DC-4C9C-C4570F54B445}"/>
              </a:ext>
            </a:extLst>
          </p:cNvPr>
          <p:cNvSpPr txBox="1">
            <a:spLocks/>
          </p:cNvSpPr>
          <p:nvPr/>
        </p:nvSpPr>
        <p:spPr>
          <a:xfrm>
            <a:off x="9096498" y="6356351"/>
            <a:ext cx="2743200" cy="275720"/>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6A302A-F574-494B-8C12-DE121E77BEF9}" type="slidenum">
              <a:rPr kumimoji="0" lang="fr-FR" sz="12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ZoneTexte 2">
            <a:extLst>
              <a:ext uri="{FF2B5EF4-FFF2-40B4-BE49-F238E27FC236}">
                <a16:creationId xmlns:a16="http://schemas.microsoft.com/office/drawing/2014/main" id="{B71B61F7-3BDE-60D4-0CE8-EBA0E6D234E6}"/>
              </a:ext>
            </a:extLst>
          </p:cNvPr>
          <p:cNvSpPr txBox="1"/>
          <p:nvPr/>
        </p:nvSpPr>
        <p:spPr>
          <a:xfrm>
            <a:off x="6641762" y="5939910"/>
            <a:ext cx="5622325" cy="584775"/>
          </a:xfrm>
          <a:prstGeom prst="rect">
            <a:avLst/>
          </a:prstGeom>
          <a:noFill/>
        </p:spPr>
        <p:txBody>
          <a:bodyPr wrap="square" lIns="91440" tIns="45720" rIns="91440" bIns="45720" rtlCol="0" anchor="t">
            <a:spAutoFit/>
          </a:bodyPr>
          <a:lstStyle/>
          <a:p>
            <a:pPr>
              <a:defRPr/>
            </a:pPr>
            <a:r>
              <a:rPr lang="fr-CA" sz="1600" u="sng" dirty="0">
                <a:solidFill>
                  <a:srgbClr val="00B0F0"/>
                </a:solidFill>
                <a:latin typeface="Arial" panose="020B0604020202020204"/>
                <a:hlinkClick r:id="rId3"/>
              </a:rPr>
              <a:t>Roadmap</a:t>
            </a:r>
            <a:r>
              <a:rPr lang="fr-CA" sz="1600" u="sng" dirty="0">
                <a:solidFill>
                  <a:srgbClr val="00B0F0"/>
                </a:solidFill>
                <a:latin typeface="Arial" panose="020B0604020202020204"/>
                <a:hlinkClick r:id="rId3">
                  <a:extLst>
                    <a:ext uri="{A12FA001-AC4F-418D-AE19-62706E023703}">
                      <ahyp:hlinkClr xmlns:ahyp="http://schemas.microsoft.com/office/drawing/2018/hyperlinkcolor" val="tx"/>
                    </a:ext>
                  </a:extLst>
                </a:hlinkClick>
              </a:rPr>
              <a:t> summary</a:t>
            </a:r>
            <a:endParaRPr lang="en-US" dirty="0"/>
          </a:p>
          <a:p>
            <a:pPr marL="0" marR="0" lvl="0" indent="0" algn="l" defTabSz="914400">
              <a:lnSpc>
                <a:spcPct val="100000"/>
              </a:lnSpc>
              <a:spcBef>
                <a:spcPts val="0"/>
              </a:spcBef>
              <a:spcAft>
                <a:spcPts val="0"/>
              </a:spcAft>
              <a:buClrTx/>
              <a:buSzTx/>
              <a:buFontTx/>
              <a:buNone/>
              <a:tabLst/>
              <a:defRPr/>
            </a:pPr>
            <a:endParaRPr lang="fr-CA" sz="1600" b="0" i="0" u="none" strike="noStrike" kern="1200" cap="none" spc="0" normalizeH="0" baseline="0" noProof="0" dirty="0">
              <a:ln>
                <a:noFill/>
              </a:ln>
              <a:solidFill>
                <a:srgbClr val="0070C0"/>
              </a:solidFill>
              <a:effectLst/>
              <a:uLnTx/>
              <a:uFillTx/>
              <a:latin typeface="Arial" panose="020B0604020202020204"/>
              <a:cs typeface="Arial"/>
            </a:endParaRPr>
          </a:p>
        </p:txBody>
      </p:sp>
      <p:sp>
        <p:nvSpPr>
          <p:cNvPr id="7" name="Text Placeholder 6">
            <a:extLst>
              <a:ext uri="{FF2B5EF4-FFF2-40B4-BE49-F238E27FC236}">
                <a16:creationId xmlns:a16="http://schemas.microsoft.com/office/drawing/2014/main" id="{B904CB87-0757-85E5-F679-8B454621320E}"/>
              </a:ext>
            </a:extLst>
          </p:cNvPr>
          <p:cNvSpPr>
            <a:spLocks noGrp="1"/>
          </p:cNvSpPr>
          <p:nvPr>
            <p:ph type="body" sz="quarter" idx="19"/>
          </p:nvPr>
        </p:nvSpPr>
        <p:spPr/>
        <p:txBody>
          <a:bodyPr/>
          <a:lstStyle/>
          <a:p>
            <a:endParaRPr lang="en-US" dirty="0"/>
          </a:p>
        </p:txBody>
      </p:sp>
      <p:pic>
        <p:nvPicPr>
          <p:cNvPr id="9" name="Picture 8">
            <a:extLst>
              <a:ext uri="{FF2B5EF4-FFF2-40B4-BE49-F238E27FC236}">
                <a16:creationId xmlns:a16="http://schemas.microsoft.com/office/drawing/2014/main" id="{6398CCA9-7C7E-9D4C-24BC-9417227D2D79}"/>
              </a:ext>
            </a:extLst>
          </p:cNvPr>
          <p:cNvPicPr>
            <a:picLocks noChangeAspect="1"/>
          </p:cNvPicPr>
          <p:nvPr/>
        </p:nvPicPr>
        <p:blipFill>
          <a:blip r:embed="rId4"/>
          <a:stretch>
            <a:fillRect/>
          </a:stretch>
        </p:blipFill>
        <p:spPr>
          <a:xfrm>
            <a:off x="1385888" y="1309688"/>
            <a:ext cx="9420225" cy="4238625"/>
          </a:xfrm>
          <a:prstGeom prst="rect">
            <a:avLst/>
          </a:prstGeom>
        </p:spPr>
      </p:pic>
    </p:spTree>
    <p:extLst>
      <p:ext uri="{BB962C8B-B14F-4D97-AF65-F5344CB8AC3E}">
        <p14:creationId xmlns:p14="http://schemas.microsoft.com/office/powerpoint/2010/main" val="130449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C357-9149-AAEB-34B5-F5564E5556DE}"/>
              </a:ext>
            </a:extLst>
          </p:cNvPr>
          <p:cNvSpPr>
            <a:spLocks noGrp="1"/>
          </p:cNvSpPr>
          <p:nvPr>
            <p:ph type="ctrTitle"/>
          </p:nvPr>
        </p:nvSpPr>
        <p:spPr/>
        <p:txBody>
          <a:bodyPr>
            <a:normAutofit/>
          </a:bodyPr>
          <a:lstStyle/>
          <a:p>
            <a:r>
              <a:rPr lang="en-US" sz="3600" dirty="0">
                <a:latin typeface="Arial"/>
                <a:cs typeface="Arial"/>
              </a:rPr>
              <a:t>Everything you wanted to know about circular economy in Québec but were afraid to ask...</a:t>
            </a:r>
          </a:p>
          <a:p>
            <a:br>
              <a:rPr lang="en-US" dirty="0"/>
            </a:br>
            <a:r>
              <a:rPr lang="en-US" sz="2800" b="0" dirty="0">
                <a:latin typeface="Arial"/>
                <a:cs typeface="Arial"/>
                <a:hlinkClick r:id="rId3"/>
              </a:rPr>
              <a:t>Quebeccirculaire.org</a:t>
            </a:r>
            <a:endParaRPr lang="en-US" sz="2800" b="0" dirty="0"/>
          </a:p>
        </p:txBody>
      </p:sp>
      <p:sp>
        <p:nvSpPr>
          <p:cNvPr id="3" name="Text Placeholder 2">
            <a:extLst>
              <a:ext uri="{FF2B5EF4-FFF2-40B4-BE49-F238E27FC236}">
                <a16:creationId xmlns:a16="http://schemas.microsoft.com/office/drawing/2014/main" id="{748B45AE-F892-BB0A-1AB1-BDF938A91C4D}"/>
              </a:ext>
            </a:extLst>
          </p:cNvPr>
          <p:cNvSpPr>
            <a:spLocks noGrp="1"/>
          </p:cNvSpPr>
          <p:nvPr>
            <p:ph type="body" sz="quarter" idx="13"/>
          </p:nvPr>
        </p:nvSpPr>
        <p:spPr/>
        <p:txBody>
          <a:bodyPr/>
          <a:lstStyle/>
          <a:p>
            <a:endParaRPr lang="en-US"/>
          </a:p>
        </p:txBody>
      </p:sp>
      <p:sp>
        <p:nvSpPr>
          <p:cNvPr id="4" name="Slide Number Placeholder 3">
            <a:extLst>
              <a:ext uri="{FF2B5EF4-FFF2-40B4-BE49-F238E27FC236}">
                <a16:creationId xmlns:a16="http://schemas.microsoft.com/office/drawing/2014/main" id="{676E7BA7-AB75-374E-9BC7-FEFEE437BB82}"/>
              </a:ext>
            </a:extLst>
          </p:cNvPr>
          <p:cNvSpPr>
            <a:spLocks noGrp="1"/>
          </p:cNvSpPr>
          <p:nvPr>
            <p:ph type="sldNum" sz="quarter" idx="4"/>
          </p:nvPr>
        </p:nvSpPr>
        <p:spPr/>
        <p:txBody>
          <a:bodyPr/>
          <a:lstStyle/>
          <a:p>
            <a:endParaRPr lang="fr-FR">
              <a:cs typeface="Arial"/>
            </a:endParaRPr>
          </a:p>
        </p:txBody>
      </p:sp>
      <p:pic>
        <p:nvPicPr>
          <p:cNvPr id="6" name="Picture 5">
            <a:extLst>
              <a:ext uri="{FF2B5EF4-FFF2-40B4-BE49-F238E27FC236}">
                <a16:creationId xmlns:a16="http://schemas.microsoft.com/office/drawing/2014/main" id="{63EED5A2-42A0-AADB-4AE9-BC1E368723BA}"/>
              </a:ext>
            </a:extLst>
          </p:cNvPr>
          <p:cNvPicPr>
            <a:picLocks noChangeAspect="1"/>
          </p:cNvPicPr>
          <p:nvPr/>
        </p:nvPicPr>
        <p:blipFill>
          <a:blip r:embed="rId4"/>
          <a:stretch>
            <a:fillRect/>
          </a:stretch>
        </p:blipFill>
        <p:spPr>
          <a:xfrm>
            <a:off x="6095614" y="0"/>
            <a:ext cx="3558055" cy="4386385"/>
          </a:xfrm>
          <a:prstGeom prst="rect">
            <a:avLst/>
          </a:prstGeom>
        </p:spPr>
      </p:pic>
      <p:pic>
        <p:nvPicPr>
          <p:cNvPr id="8" name="Picture 7">
            <a:extLst>
              <a:ext uri="{FF2B5EF4-FFF2-40B4-BE49-F238E27FC236}">
                <a16:creationId xmlns:a16="http://schemas.microsoft.com/office/drawing/2014/main" id="{40863547-B3D6-DE4C-205F-352EB9008296}"/>
              </a:ext>
            </a:extLst>
          </p:cNvPr>
          <p:cNvPicPr>
            <a:picLocks noChangeAspect="1"/>
          </p:cNvPicPr>
          <p:nvPr/>
        </p:nvPicPr>
        <p:blipFill>
          <a:blip r:embed="rId5"/>
          <a:stretch>
            <a:fillRect/>
          </a:stretch>
        </p:blipFill>
        <p:spPr>
          <a:xfrm>
            <a:off x="8876800" y="2450154"/>
            <a:ext cx="3311744" cy="4409607"/>
          </a:xfrm>
          <a:prstGeom prst="rect">
            <a:avLst/>
          </a:prstGeom>
        </p:spPr>
      </p:pic>
    </p:spTree>
    <p:extLst>
      <p:ext uri="{BB962C8B-B14F-4D97-AF65-F5344CB8AC3E}">
        <p14:creationId xmlns:p14="http://schemas.microsoft.com/office/powerpoint/2010/main" val="83926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2DE7EBF-BB97-4DD5-A27D-A99210FFF09B}"/>
              </a:ext>
            </a:extLst>
          </p:cNvPr>
          <p:cNvSpPr>
            <a:spLocks noGrp="1"/>
          </p:cNvSpPr>
          <p:nvPr>
            <p:ph type="body" sz="quarter" idx="12"/>
          </p:nvPr>
        </p:nvSpPr>
        <p:spPr>
          <a:xfrm>
            <a:off x="115834" y="759721"/>
            <a:ext cx="5187686" cy="4184661"/>
          </a:xfrm>
        </p:spPr>
        <p:txBody>
          <a:bodyPr>
            <a:noAutofit/>
          </a:bodyPr>
          <a:lstStyle/>
          <a:p>
            <a:r>
              <a:rPr lang="en-US" u="sng" dirty="0"/>
              <a:t>Free riders</a:t>
            </a:r>
            <a:r>
              <a:rPr lang="en-US" dirty="0"/>
              <a:t>: Obliged producer under EPR that does not contribute to an official program</a:t>
            </a:r>
          </a:p>
          <a:p>
            <a:r>
              <a:rPr lang="en-US" sz="2000" dirty="0">
                <a:latin typeface="Arial" panose="020B0604020202020204" pitchFamily="34" charset="0"/>
                <a:ea typeface="Arial" panose="020B0604020202020204" pitchFamily="34" charset="0"/>
              </a:rPr>
              <a:t>Attracted by an unfair competitive advantage in the market, free riders reduce the official programs’ effectiveness by evading environmental management costs </a:t>
            </a:r>
          </a:p>
          <a:p>
            <a:r>
              <a:rPr lang="en-US" u="sng" dirty="0">
                <a:latin typeface="Arial" panose="020B0604020202020204" pitchFamily="34" charset="0"/>
              </a:rPr>
              <a:t>Financing</a:t>
            </a:r>
            <a:r>
              <a:rPr lang="en-US" dirty="0">
                <a:latin typeface="Arial" panose="020B0604020202020204" pitchFamily="34" charset="0"/>
              </a:rPr>
              <a:t>: Circular economy and EPR require shared sectorial investment</a:t>
            </a:r>
          </a:p>
          <a:p>
            <a:r>
              <a:rPr lang="en-US" sz="2000" dirty="0">
                <a:latin typeface="Arial" panose="020B0604020202020204" pitchFamily="34" charset="0"/>
              </a:rPr>
              <a:t>Difficulty setting up structures to implement new eco-design, reusability or alternative recycling processes, as these depend on R&amp;D reliant on significant shared capital expenditure and additional technical resources that raise costs.</a:t>
            </a:r>
          </a:p>
        </p:txBody>
      </p:sp>
      <p:sp>
        <p:nvSpPr>
          <p:cNvPr id="5" name="Title 4">
            <a:extLst>
              <a:ext uri="{FF2B5EF4-FFF2-40B4-BE49-F238E27FC236}">
                <a16:creationId xmlns:a16="http://schemas.microsoft.com/office/drawing/2014/main" id="{F96832DE-3C0C-42B4-BF2F-A6B5829338F4}"/>
              </a:ext>
            </a:extLst>
          </p:cNvPr>
          <p:cNvSpPr>
            <a:spLocks noGrp="1"/>
          </p:cNvSpPr>
          <p:nvPr>
            <p:ph type="ctrTitle"/>
          </p:nvPr>
        </p:nvSpPr>
        <p:spPr>
          <a:xfrm>
            <a:off x="0" y="0"/>
            <a:ext cx="6556248" cy="1189198"/>
          </a:xfrm>
        </p:spPr>
        <p:txBody>
          <a:bodyPr/>
          <a:lstStyle/>
          <a:p>
            <a:r>
              <a:rPr lang="fr-FR" dirty="0"/>
              <a:t>Challenges &amp; </a:t>
            </a:r>
            <a:r>
              <a:rPr lang="fr-FR" dirty="0" err="1"/>
              <a:t>Opportunities</a:t>
            </a:r>
            <a:endParaRPr lang="fr-FR" dirty="0"/>
          </a:p>
        </p:txBody>
      </p:sp>
      <p:sp>
        <p:nvSpPr>
          <p:cNvPr id="6" name="Slide Number Placeholder 5">
            <a:extLst>
              <a:ext uri="{FF2B5EF4-FFF2-40B4-BE49-F238E27FC236}">
                <a16:creationId xmlns:a16="http://schemas.microsoft.com/office/drawing/2014/main" id="{90D0942F-7F6B-06F7-B0C1-D81602AA672B}"/>
              </a:ext>
            </a:extLst>
          </p:cNvPr>
          <p:cNvSpPr>
            <a:spLocks noGrp="1"/>
          </p:cNvSpPr>
          <p:nvPr>
            <p:ph type="sldNum" sz="quarter" idx="4"/>
          </p:nvPr>
        </p:nvSpPr>
        <p:spPr>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13</a:t>
            </a:fld>
            <a:endParaRPr lang="fr-FR"/>
          </a:p>
        </p:txBody>
      </p:sp>
      <p:pic>
        <p:nvPicPr>
          <p:cNvPr id="9" name="Espace réservé pour une image  8" descr="Une image contenant mammifère, raton laveur, Procyonidé, Procyon&#10;&#10;Description générée automatiquement">
            <a:extLst>
              <a:ext uri="{FF2B5EF4-FFF2-40B4-BE49-F238E27FC236}">
                <a16:creationId xmlns:a16="http://schemas.microsoft.com/office/drawing/2014/main" id="{476D9944-25B6-4CC3-A288-CA90C801767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8" r="8"/>
          <a:stretch>
            <a:fillRect/>
          </a:stretch>
        </p:blipFill>
        <p:spPr>
          <a:xfrm>
            <a:off x="5168251" y="-625707"/>
            <a:ext cx="7856494" cy="7856494"/>
          </a:xfrm>
        </p:spPr>
      </p:pic>
    </p:spTree>
    <p:extLst>
      <p:ext uri="{BB962C8B-B14F-4D97-AF65-F5344CB8AC3E}">
        <p14:creationId xmlns:p14="http://schemas.microsoft.com/office/powerpoint/2010/main" val="2507067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a:extLst>
              <a:ext uri="{FF2B5EF4-FFF2-40B4-BE49-F238E27FC236}">
                <a16:creationId xmlns:a16="http://schemas.microsoft.com/office/drawing/2014/main" id="{ADA27FE7-3646-5047-BB3F-1F5A209D45CA}"/>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t="633" b="633"/>
          <a:stretch>
            <a:fillRect/>
          </a:stretch>
        </p:blipFill>
        <p:spPr>
          <a:xfrm>
            <a:off x="1" y="0"/>
            <a:ext cx="12191999" cy="6878162"/>
          </a:xfrm>
        </p:spPr>
      </p:pic>
      <p:sp>
        <p:nvSpPr>
          <p:cNvPr id="3" name="Espace réservé du texte 2">
            <a:extLst>
              <a:ext uri="{FF2B5EF4-FFF2-40B4-BE49-F238E27FC236}">
                <a16:creationId xmlns:a16="http://schemas.microsoft.com/office/drawing/2014/main" id="{FB57BDA7-B1FD-7A4A-816B-3CD12275F77F}"/>
              </a:ext>
            </a:extLst>
          </p:cNvPr>
          <p:cNvSpPr>
            <a:spLocks noGrp="1"/>
          </p:cNvSpPr>
          <p:nvPr>
            <p:ph type="body" sz="quarter" idx="10"/>
          </p:nvPr>
        </p:nvSpPr>
        <p:spPr>
          <a:xfrm>
            <a:off x="1289791" y="1216005"/>
            <a:ext cx="9827581" cy="4425990"/>
          </a:xfrm>
        </p:spPr>
        <p:txBody>
          <a:bodyPr/>
          <a:lstStyle/>
          <a:p>
            <a:r>
              <a:rPr lang="fr-CA" u="sng" dirty="0"/>
              <a:t>Next </a:t>
            </a:r>
            <a:r>
              <a:rPr lang="fr-CA" u="sng" dirty="0" err="1"/>
              <a:t>Steps</a:t>
            </a:r>
            <a:br>
              <a:rPr lang="fr-CA" u="sng" dirty="0"/>
            </a:br>
            <a:endParaRPr lang="fr-CA" u="sng" dirty="0"/>
          </a:p>
          <a:p>
            <a:pPr algn="l"/>
            <a:r>
              <a:rPr lang="fr-CA" sz="2600" b="0" dirty="0"/>
              <a:t>EPR Transition </a:t>
            </a:r>
            <a:r>
              <a:rPr lang="fr-CA" sz="2600" b="0" dirty="0" err="1"/>
              <a:t>implementation</a:t>
            </a:r>
            <a:r>
              <a:rPr lang="fr-CA" sz="2600" b="0" dirty="0"/>
              <a:t> for </a:t>
            </a:r>
            <a:r>
              <a:rPr lang="fr-CA" sz="2600" b="0" dirty="0" err="1"/>
              <a:t>traditional</a:t>
            </a:r>
            <a:r>
              <a:rPr lang="fr-CA" sz="2600" b="0" dirty="0"/>
              <a:t> plastic </a:t>
            </a:r>
            <a:r>
              <a:rPr lang="fr-CA" sz="2600" b="0" dirty="0" err="1"/>
              <a:t>recycling</a:t>
            </a:r>
            <a:r>
              <a:rPr lang="fr-CA" sz="2600" b="0" dirty="0"/>
              <a:t> </a:t>
            </a:r>
            <a:r>
              <a:rPr lang="fr-CA" sz="2600" b="0" dirty="0" err="1"/>
              <a:t>systems</a:t>
            </a:r>
            <a:r>
              <a:rPr lang="fr-CA" sz="2600" b="0" dirty="0"/>
              <a:t> and </a:t>
            </a:r>
            <a:r>
              <a:rPr lang="fr-CA" sz="2600" b="0" dirty="0" err="1"/>
              <a:t>refund-deposit</a:t>
            </a:r>
            <a:r>
              <a:rPr lang="fr-CA" sz="2600" b="0" dirty="0"/>
              <a:t> for </a:t>
            </a:r>
            <a:r>
              <a:rPr lang="fr-CA" sz="2600" b="0" dirty="0" err="1"/>
              <a:t>beverage</a:t>
            </a:r>
            <a:r>
              <a:rPr lang="fr-CA" sz="2600" b="0" dirty="0"/>
              <a:t> containers</a:t>
            </a:r>
          </a:p>
          <a:p>
            <a:pPr algn="l"/>
            <a:endParaRPr lang="fr-CA" sz="2600" b="0" dirty="0"/>
          </a:p>
          <a:p>
            <a:pPr algn="l"/>
            <a:r>
              <a:rPr lang="fr-CA" sz="2600" b="0" dirty="0" err="1"/>
              <a:t>Reducing</a:t>
            </a:r>
            <a:r>
              <a:rPr lang="fr-CA" sz="2600" b="0" dirty="0"/>
              <a:t> </a:t>
            </a:r>
            <a:r>
              <a:rPr lang="fr-CA" sz="2600" b="0" dirty="0" err="1"/>
              <a:t>cost</a:t>
            </a:r>
            <a:r>
              <a:rPr lang="fr-CA" sz="2600" b="0" dirty="0"/>
              <a:t> of </a:t>
            </a:r>
            <a:r>
              <a:rPr lang="fr-CA" sz="2600" b="0" dirty="0" err="1"/>
              <a:t>recovery</a:t>
            </a:r>
            <a:r>
              <a:rPr lang="fr-CA" sz="2600" b="0" dirty="0"/>
              <a:t> and </a:t>
            </a:r>
            <a:r>
              <a:rPr lang="fr-CA" sz="2600" b="0" dirty="0" err="1"/>
              <a:t>reclamation</a:t>
            </a:r>
            <a:r>
              <a:rPr lang="fr-CA" sz="2600" b="0" dirty="0"/>
              <a:t> by </a:t>
            </a:r>
            <a:r>
              <a:rPr lang="fr-CA" sz="2600" b="0" dirty="0" err="1"/>
              <a:t>fostering</a:t>
            </a:r>
            <a:r>
              <a:rPr lang="fr-CA" sz="2600" b="0" dirty="0"/>
              <a:t> innovation and local </a:t>
            </a:r>
            <a:r>
              <a:rPr lang="fr-CA" sz="2600" b="0" dirty="0" err="1"/>
              <a:t>markets</a:t>
            </a:r>
            <a:r>
              <a:rPr lang="fr-CA" sz="2600" b="0" dirty="0"/>
              <a:t> outputs</a:t>
            </a:r>
          </a:p>
          <a:p>
            <a:pPr algn="l"/>
            <a:endParaRPr lang="fr-CA" sz="2600" b="0" dirty="0"/>
          </a:p>
          <a:p>
            <a:pPr algn="l"/>
            <a:r>
              <a:rPr lang="fr-CA" sz="2600" b="0" dirty="0" err="1"/>
              <a:t>Using</a:t>
            </a:r>
            <a:r>
              <a:rPr lang="fr-CA" sz="2600" b="0" dirty="0"/>
              <a:t> </a:t>
            </a:r>
            <a:r>
              <a:rPr lang="fr-CA" sz="2600" b="0" dirty="0" err="1"/>
              <a:t>circular</a:t>
            </a:r>
            <a:r>
              <a:rPr lang="fr-CA" sz="2600" b="0" dirty="0"/>
              <a:t> </a:t>
            </a:r>
            <a:r>
              <a:rPr lang="fr-CA" sz="2600" b="0" dirty="0" err="1"/>
              <a:t>economy</a:t>
            </a:r>
            <a:r>
              <a:rPr lang="fr-CA" sz="2600" b="0" dirty="0"/>
              <a:t> practices to </a:t>
            </a:r>
            <a:r>
              <a:rPr lang="fr-CA" sz="2600" b="0" dirty="0" err="1"/>
              <a:t>reduce</a:t>
            </a:r>
            <a:r>
              <a:rPr lang="fr-CA" sz="2600" b="0" dirty="0"/>
              <a:t> </a:t>
            </a:r>
            <a:r>
              <a:rPr lang="fr-CA" sz="2600" b="0" dirty="0" err="1"/>
              <a:t>consumption</a:t>
            </a:r>
            <a:r>
              <a:rPr lang="fr-CA" sz="2600" b="0" dirty="0"/>
              <a:t> and </a:t>
            </a:r>
            <a:r>
              <a:rPr lang="fr-CA" sz="2600" b="0" dirty="0" err="1"/>
              <a:t>optimize</a:t>
            </a:r>
            <a:r>
              <a:rPr lang="fr-CA" sz="2600" b="0" dirty="0"/>
              <a:t> </a:t>
            </a:r>
            <a:r>
              <a:rPr lang="fr-CA" sz="2600" b="0" dirty="0" err="1"/>
              <a:t>resource</a:t>
            </a:r>
            <a:r>
              <a:rPr lang="fr-CA" sz="2600" b="0" dirty="0"/>
              <a:t> use </a:t>
            </a:r>
            <a:r>
              <a:rPr lang="fr-CA" sz="2600" b="0" dirty="0" err="1"/>
              <a:t>throughout</a:t>
            </a:r>
            <a:r>
              <a:rPr lang="fr-CA" sz="2600" b="0" dirty="0"/>
              <a:t> the </a:t>
            </a:r>
            <a:r>
              <a:rPr lang="fr-CA" sz="2600" b="0" dirty="0" err="1"/>
              <a:t>supply</a:t>
            </a:r>
            <a:r>
              <a:rPr lang="fr-CA" sz="2600" b="0" dirty="0"/>
              <a:t> </a:t>
            </a:r>
            <a:r>
              <a:rPr lang="fr-CA" sz="2600" b="0" dirty="0" err="1"/>
              <a:t>chain</a:t>
            </a:r>
            <a:endParaRPr lang="fr-CA" sz="2600" b="0" dirty="0"/>
          </a:p>
          <a:p>
            <a:endParaRPr lang="fr-FR" dirty="0"/>
          </a:p>
        </p:txBody>
      </p:sp>
      <p:sp>
        <p:nvSpPr>
          <p:cNvPr id="5" name="Slide Number Placeholder 5">
            <a:extLst>
              <a:ext uri="{FF2B5EF4-FFF2-40B4-BE49-F238E27FC236}">
                <a16:creationId xmlns:a16="http://schemas.microsoft.com/office/drawing/2014/main" id="{A175A536-B454-2C64-2843-9AA046D51CE9}"/>
              </a:ext>
            </a:extLst>
          </p:cNvPr>
          <p:cNvSpPr>
            <a:spLocks noGrp="1"/>
          </p:cNvSpPr>
          <p:nvPr>
            <p:ph type="sldNum" sz="quarter" idx="4"/>
          </p:nvPr>
        </p:nvSpPr>
        <p:spPr>
          <a:prstGeom prst="rect">
            <a:avLst/>
          </a:prstGeom>
        </p:spPr>
        <p:txBody>
          <a:bodyPr vert="horz" lIns="91440" tIns="45720" rIns="91440" bIns="45720" rtlCol="0" anchor="ctr"/>
          <a:lstStyle>
            <a:lvl1pPr algn="r">
              <a:defRPr sz="1200" b="1">
                <a:solidFill>
                  <a:schemeClr val="tx1"/>
                </a:solidFill>
              </a:defRPr>
            </a:lvl1pPr>
          </a:lstStyle>
          <a:p>
            <a:fld id="{336A302A-F574-494B-8C12-DE121E77BEF9}" type="slidenum">
              <a:rPr lang="fr-FR" smtClean="0"/>
              <a:pPr/>
              <a:t>14</a:t>
            </a:fld>
            <a:endParaRPr lang="fr-FR" dirty="0"/>
          </a:p>
        </p:txBody>
      </p:sp>
      <p:pic>
        <p:nvPicPr>
          <p:cNvPr id="10" name="Image 9">
            <a:extLst>
              <a:ext uri="{FF2B5EF4-FFF2-40B4-BE49-F238E27FC236}">
                <a16:creationId xmlns:a16="http://schemas.microsoft.com/office/drawing/2014/main" id="{E2FEC8E0-4124-0B4E-94F5-E90937BFFC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5318" y="6034590"/>
            <a:ext cx="1799018" cy="603670"/>
          </a:xfrm>
          <a:prstGeom prst="rect">
            <a:avLst/>
          </a:prstGeom>
        </p:spPr>
      </p:pic>
    </p:spTree>
    <p:extLst>
      <p:ext uri="{BB962C8B-B14F-4D97-AF65-F5344CB8AC3E}">
        <p14:creationId xmlns:p14="http://schemas.microsoft.com/office/powerpoint/2010/main" val="4063295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D44D58-92D4-4726-ADDA-0147A21BBE8B}"/>
              </a:ext>
            </a:extLst>
          </p:cNvPr>
          <p:cNvSpPr>
            <a:spLocks noGrp="1"/>
          </p:cNvSpPr>
          <p:nvPr>
            <p:ph type="body" sz="quarter" idx="14"/>
          </p:nvPr>
        </p:nvSpPr>
        <p:spPr>
          <a:xfrm>
            <a:off x="128350" y="4263823"/>
            <a:ext cx="5572975" cy="1423930"/>
          </a:xfrm>
        </p:spPr>
        <p:txBody>
          <a:bodyPr vert="horz" lIns="91440" tIns="45720" rIns="91440" bIns="45720" rtlCol="0" anchor="t">
            <a:noAutofit/>
          </a:bodyPr>
          <a:lstStyle/>
          <a:p>
            <a:r>
              <a:rPr lang="en-US" sz="2400" b="1" dirty="0">
                <a:cs typeface="Arial"/>
              </a:rPr>
              <a:t>Contact :</a:t>
            </a:r>
          </a:p>
          <a:p>
            <a:r>
              <a:rPr lang="en-US" sz="2400" b="1" dirty="0">
                <a:cs typeface="Arial"/>
              </a:rPr>
              <a:t>Nicolas Demers, RECYC-QUÉBEC</a:t>
            </a:r>
            <a:br>
              <a:rPr lang="en-US" sz="2400" b="1" dirty="0"/>
            </a:br>
            <a:r>
              <a:rPr lang="en-US" sz="2400" b="1" dirty="0">
                <a:cs typeface="Arial"/>
                <a:hlinkClick r:id="rId2"/>
              </a:rPr>
              <a:t>n.demers@recyc-quebec.gouv.qc.ca</a:t>
            </a:r>
            <a:r>
              <a:rPr lang="en-US" sz="2400" b="1" dirty="0">
                <a:cs typeface="Arial"/>
              </a:rPr>
              <a:t>	</a:t>
            </a:r>
          </a:p>
          <a:p>
            <a:r>
              <a:rPr lang="en-US" dirty="0">
                <a:cs typeface="Arial"/>
              </a:rPr>
              <a:t>Web site</a:t>
            </a:r>
            <a:br>
              <a:rPr lang="en-US" dirty="0"/>
            </a:br>
            <a:r>
              <a:rPr lang="en-US" dirty="0">
                <a:cs typeface="Arial"/>
                <a:hlinkClick r:id="rId3"/>
              </a:rPr>
              <a:t>www.recyc-quebec.gouv.qc.ca</a:t>
            </a:r>
          </a:p>
          <a:p>
            <a:endParaRPr lang="en-US" dirty="0">
              <a:cs typeface="Arial"/>
            </a:endParaRPr>
          </a:p>
        </p:txBody>
      </p:sp>
      <p:sp>
        <p:nvSpPr>
          <p:cNvPr id="13" name="Picture Placeholder 12">
            <a:extLst>
              <a:ext uri="{FF2B5EF4-FFF2-40B4-BE49-F238E27FC236}">
                <a16:creationId xmlns:a16="http://schemas.microsoft.com/office/drawing/2014/main" id="{149CD6B7-0A04-40E2-82BA-690B0494992C}"/>
              </a:ext>
            </a:extLst>
          </p:cNvPr>
          <p:cNvSpPr>
            <a:spLocks noGrp="1"/>
          </p:cNvSpPr>
          <p:nvPr>
            <p:ph type="pic" sz="quarter" idx="11"/>
          </p:nvPr>
        </p:nvSpPr>
        <p:spPr/>
        <p:txBody>
          <a:bodyPr/>
          <a:lstStyle/>
          <a:p>
            <a:endParaRPr lang="fr-CA"/>
          </a:p>
        </p:txBody>
      </p:sp>
      <p:sp>
        <p:nvSpPr>
          <p:cNvPr id="4" name="Text Placeholder 3">
            <a:extLst>
              <a:ext uri="{FF2B5EF4-FFF2-40B4-BE49-F238E27FC236}">
                <a16:creationId xmlns:a16="http://schemas.microsoft.com/office/drawing/2014/main" id="{CB913B4C-9EA0-4485-B6B5-4B6B322A656A}"/>
              </a:ext>
            </a:extLst>
          </p:cNvPr>
          <p:cNvSpPr>
            <a:spLocks noGrp="1"/>
          </p:cNvSpPr>
          <p:nvPr>
            <p:ph type="body" sz="quarter" idx="15"/>
          </p:nvPr>
        </p:nvSpPr>
        <p:spPr/>
        <p:txBody>
          <a:bodyPr/>
          <a:lstStyle/>
          <a:p>
            <a:r>
              <a:rPr lang="fr-FR" dirty="0">
                <a:latin typeface="Arial"/>
                <a:cs typeface="Arial"/>
              </a:rPr>
              <a:t>THANK </a:t>
            </a:r>
            <a:endParaRPr lang="fr-FR" dirty="0"/>
          </a:p>
          <a:p>
            <a:r>
              <a:rPr lang="fr-FR" dirty="0">
                <a:latin typeface="Arial"/>
                <a:cs typeface="Arial"/>
              </a:rPr>
              <a:t>YOU</a:t>
            </a:r>
            <a:endParaRPr lang="fr-FR" dirty="0"/>
          </a:p>
        </p:txBody>
      </p:sp>
      <p:pic>
        <p:nvPicPr>
          <p:cNvPr id="10" name="Picture Placeholder 5">
            <a:extLst>
              <a:ext uri="{FF2B5EF4-FFF2-40B4-BE49-F238E27FC236}">
                <a16:creationId xmlns:a16="http://schemas.microsoft.com/office/drawing/2014/main" id="{430246B8-B8E2-4E2E-85E4-228552C7407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307" t="-2511" r="-7649"/>
          <a:stretch/>
        </p:blipFill>
        <p:spPr>
          <a:xfrm>
            <a:off x="5472000" y="586408"/>
            <a:ext cx="5724000" cy="5724000"/>
          </a:xfrm>
          <a:prstGeom prst="ellipse">
            <a:avLst/>
          </a:prstGeom>
          <a:solidFill>
            <a:srgbClr val="EAC225"/>
          </a:solidFill>
        </p:spPr>
      </p:pic>
    </p:spTree>
    <p:extLst>
      <p:ext uri="{BB962C8B-B14F-4D97-AF65-F5344CB8AC3E}">
        <p14:creationId xmlns:p14="http://schemas.microsoft.com/office/powerpoint/2010/main" val="35379856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Personnalisé 2">
      <a:dk1>
        <a:srgbClr val="000000"/>
      </a:dk1>
      <a:lt1>
        <a:srgbClr val="FFFFFF"/>
      </a:lt1>
      <a:dk2>
        <a:srgbClr val="EFEFEF"/>
      </a:dk2>
      <a:lt2>
        <a:srgbClr val="FFFFFF"/>
      </a:lt2>
      <a:accent1>
        <a:srgbClr val="A4C339"/>
      </a:accent1>
      <a:accent2>
        <a:srgbClr val="F2CC26"/>
      </a:accent2>
      <a:accent3>
        <a:srgbClr val="3D93A1"/>
      </a:accent3>
      <a:accent4>
        <a:srgbClr val="FFC000"/>
      </a:accent4>
      <a:accent5>
        <a:srgbClr val="5B9BD5"/>
      </a:accent5>
      <a:accent6>
        <a:srgbClr val="C9DB85"/>
      </a:accent6>
      <a:hlink>
        <a:srgbClr val="3D93A1"/>
      </a:hlink>
      <a:folHlink>
        <a:srgbClr val="3D93A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u">
  <a:themeElements>
    <a:clrScheme name="Recyc-Québec">
      <a:dk1>
        <a:srgbClr val="000000"/>
      </a:dk1>
      <a:lt1>
        <a:srgbClr val="FFFFFF"/>
      </a:lt1>
      <a:dk2>
        <a:srgbClr val="000000"/>
      </a:dk2>
      <a:lt2>
        <a:srgbClr val="FFFFFF"/>
      </a:lt2>
      <a:accent1>
        <a:srgbClr val="A5C33A"/>
      </a:accent1>
      <a:accent2>
        <a:srgbClr val="F2CC26"/>
      </a:accent2>
      <a:accent3>
        <a:srgbClr val="3D93A1"/>
      </a:accent3>
      <a:accent4>
        <a:srgbClr val="EFEFEF"/>
      </a:accent4>
      <a:accent5>
        <a:srgbClr val="000000"/>
      </a:accent5>
      <a:accent6>
        <a:srgbClr val="FFFFF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barit Recyc-Québec_VF_Low Res.pptx" id="{886BC514-58FF-446E-9451-4BFFD4C17402}" vid="{53048879-8E14-4089-8841-F0E84EF966E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798108f-c9c8-4cbe-8113-2e373f7c80fc">
      <Terms xmlns="http://schemas.microsoft.com/office/infopath/2007/PartnerControls"/>
    </lcf76f155ced4ddcb4097134ff3c332f>
    <TaxCatchAll xmlns="255ccc48-c725-4253-acb8-dda3420f718c" xsi:nil="true"/>
    <Nombre xmlns="c798108f-c9c8-4cbe-8113-2e373f7c80fc" xsi:nil="true"/>
    <SharedWithUsers xmlns="255ccc48-c725-4253-acb8-dda3420f718c">
      <UserInfo>
        <DisplayName/>
        <AccountId xsi:nil="true"/>
        <AccountType/>
      </UserInfo>
    </SharedWithUsers>
    <MediaLengthInSeconds xmlns="c798108f-c9c8-4cbe-8113-2e373f7c80fc" xsi:nil="true"/>
    <Important xmlns="c798108f-c9c8-4cbe-8113-2e373f7c80f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C30D7B6E0F5F14A81E23D0DE309EE04" ma:contentTypeVersion="17" ma:contentTypeDescription="Crée un document." ma:contentTypeScope="" ma:versionID="d9e11f4837580424525bd1c829a2f020">
  <xsd:schema xmlns:xsd="http://www.w3.org/2001/XMLSchema" xmlns:xs="http://www.w3.org/2001/XMLSchema" xmlns:p="http://schemas.microsoft.com/office/2006/metadata/properties" xmlns:ns2="c798108f-c9c8-4cbe-8113-2e373f7c80fc" xmlns:ns3="255ccc48-c725-4253-acb8-dda3420f718c" targetNamespace="http://schemas.microsoft.com/office/2006/metadata/properties" ma:root="true" ma:fieldsID="03dc43ab456337f3178e30f72ce21f22" ns2:_="" ns3:_="">
    <xsd:import namespace="c798108f-c9c8-4cbe-8113-2e373f7c80fc"/>
    <xsd:import namespace="255ccc48-c725-4253-acb8-dda3420f71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Nombre" minOccurs="0"/>
                <xsd:element ref="ns2:MediaServiceLocation" minOccurs="0"/>
                <xsd:element ref="ns2:MediaServiceObjectDetectorVersions" minOccurs="0"/>
                <xsd:element ref="ns2:MediaServiceSearchProperties" minOccurs="0"/>
                <xsd:element ref="ns2:Importa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98108f-c9c8-4cbe-8113-2e373f7c80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f3d37a64-7a81-453b-8f05-aac9d02acde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Nombre" ma:index="20" nillable="true" ma:displayName="Nombre" ma:format="Dropdown" ma:internalName="Nombre" ma:percentage="FALSE">
      <xsd:simpleType>
        <xsd:restriction base="dms:Number"/>
      </xsd:simpleType>
    </xsd:element>
    <xsd:element name="MediaServiceLocation" ma:index="21"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Important" ma:index="24" nillable="true" ma:displayName="Important" ma:format="Dropdown" ma:internalName="Importan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5ccc48-c725-4253-acb8-dda3420f718c"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341839d1-f072-41d9-be38-5d4afdd5bdbb}" ma:internalName="TaxCatchAll" ma:showField="CatchAllData" ma:web="255ccc48-c725-4253-acb8-dda3420f71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88FE5B-C86C-47C9-844E-1F04C6198F22}">
  <ds:schemaRefs>
    <ds:schemaRef ds:uri="255ccc48-c725-4253-acb8-dda3420f718c"/>
    <ds:schemaRef ds:uri="2c365225-a1d7-48c0-9aef-990f2cebee78"/>
    <ds:schemaRef ds:uri="89d57b63-7a4c-4c1d-a0ac-1bbce5169ce0"/>
    <ds:schemaRef ds:uri="932e9635-d401-46cc-8469-23d8d66eac2d"/>
    <ds:schemaRef ds:uri="a36bfcc8-964c-4cb6-8487-b2ca0a15be48"/>
    <ds:schemaRef ds:uri="c798108f-c9c8-4cbe-8113-2e373f7c80f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40F9161-3FF7-46E7-84D0-06252DDFF3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98108f-c9c8-4cbe-8113-2e373f7c80fc"/>
    <ds:schemaRef ds:uri="255ccc48-c725-4253-acb8-dda3420f71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4E3672-8D0A-4C9C-8187-CB30AFF2A1BD}">
  <ds:schemaRefs>
    <ds:schemaRef ds:uri="http://schemas.microsoft.com/sharepoint/v3/contenttype/forms"/>
  </ds:schemaRefs>
</ds:datastoreItem>
</file>

<file path=docMetadata/LabelInfo.xml><?xml version="1.0" encoding="utf-8"?>
<clbl:labelList xmlns:clbl="http://schemas.microsoft.com/office/2020/mipLabelMetadata">
  <clbl:label id="{055dc2a3-2b4a-476b-9032-adde136e1707}" enabled="0" method="" siteId="{055dc2a3-2b4a-476b-9032-adde136e1707}" removed="1"/>
</clbl:labelList>
</file>

<file path=docProps/app.xml><?xml version="1.0" encoding="utf-8"?>
<Properties xmlns="http://schemas.openxmlformats.org/officeDocument/2006/extended-properties" xmlns:vt="http://schemas.openxmlformats.org/officeDocument/2006/docPropsVTypes">
  <Template/>
  <TotalTime>788</TotalTime>
  <Words>1847</Words>
  <Application>Microsoft Office PowerPoint</Application>
  <PresentationFormat>Grand écran</PresentationFormat>
  <Paragraphs>179</Paragraphs>
  <Slides>15</Slides>
  <Notes>7</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15</vt:i4>
      </vt:variant>
    </vt:vector>
  </HeadingPairs>
  <TitlesOfParts>
    <vt:vector size="21" baseType="lpstr">
      <vt:lpstr>Aptos</vt:lpstr>
      <vt:lpstr>Arial</vt:lpstr>
      <vt:lpstr>Calibri</vt:lpstr>
      <vt:lpstr>Symbol</vt:lpstr>
      <vt:lpstr>Office Theme</vt:lpstr>
      <vt:lpstr>Contenu</vt:lpstr>
      <vt:lpstr>Extended Producer Responsibility and Circular Economy in Québec</vt:lpstr>
      <vt:lpstr>Content Plan</vt:lpstr>
      <vt:lpstr>Présentation PowerPoint</vt:lpstr>
      <vt:lpstr>Présentation PowerPoint</vt:lpstr>
      <vt:lpstr>Présentation PowerPoint</vt:lpstr>
      <vt:lpstr>Présentation PowerPoint</vt:lpstr>
      <vt:lpstr>Key Obligations </vt:lpstr>
      <vt:lpstr>Présentation PowerPoint</vt:lpstr>
      <vt:lpstr>Présentation PowerPoint</vt:lpstr>
      <vt:lpstr>Circularity Gap Report Québec</vt:lpstr>
      <vt:lpstr>QUÉBEC GOVERNMENT CIRCULAR ECONOMY ROADMAP 2024-2028</vt:lpstr>
      <vt:lpstr>Everything you wanted to know about circular economy in Québec but were afraid to ask...  Quebeccirculaire.org</vt:lpstr>
      <vt:lpstr>Challenges &amp; Opportunities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Sebastien Michel</dc:creator>
  <cp:lastModifiedBy>Nicolas Demers</cp:lastModifiedBy>
  <cp:revision>26</cp:revision>
  <dcterms:created xsi:type="dcterms:W3CDTF">2022-03-02T16:57:37Z</dcterms:created>
  <dcterms:modified xsi:type="dcterms:W3CDTF">2026-04-01T21:53:52Z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0x0101002C30D7B6E0F5F14A81E23D0DE309EE04</vt:lpwstr>
  </property>
  <property fmtid="{D5CDD505-2E9C-101B-9397-08002B2CF9AE}" pid="3" name="MediaServiceImageTags">
    <vt:lpwstr/>
  </property>
  <property fmtid="{D5CDD505-2E9C-101B-9397-08002B2CF9AE}" pid="4" name="Order">
    <vt:r8>1900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